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9" r:id="rId2"/>
    <p:sldId id="257" r:id="rId3"/>
    <p:sldId id="258" r:id="rId4"/>
    <p:sldId id="260" r:id="rId5"/>
    <p:sldId id="256" r:id="rId6"/>
    <p:sldId id="395" r:id="rId7"/>
    <p:sldId id="396" r:id="rId8"/>
    <p:sldId id="276" r:id="rId9"/>
    <p:sldId id="397" r:id="rId10"/>
    <p:sldId id="415" r:id="rId11"/>
    <p:sldId id="423" r:id="rId12"/>
    <p:sldId id="422" r:id="rId13"/>
    <p:sldId id="394"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BF3320-ED4C-41A4-8C43-CF8E77BC106F}" v="68" dt="2022-11-02T10:58:12.3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3" d="100"/>
          <a:sy n="93" d="100"/>
        </p:scale>
        <p:origin x="-360" y="33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Chislett" userId="22d7563a-4d6d-46f4-8dd4-099f959b49cd" providerId="ADAL" clId="{B1DC1C83-8254-4897-9074-C49804B0226A}"/>
    <pc:docChg chg="undo redo custSel addSld delSld modSld sldOrd">
      <pc:chgData name="David Chislett" userId="22d7563a-4d6d-46f4-8dd4-099f959b49cd" providerId="ADAL" clId="{B1DC1C83-8254-4897-9074-C49804B0226A}" dt="2022-10-31T05:24:32.839" v="216" actId="14100"/>
      <pc:docMkLst>
        <pc:docMk/>
      </pc:docMkLst>
      <pc:sldChg chg="addSp modSp mod ord">
        <pc:chgData name="David Chislett" userId="22d7563a-4d6d-46f4-8dd4-099f959b49cd" providerId="ADAL" clId="{B1DC1C83-8254-4897-9074-C49804B0226A}" dt="2022-10-31T05:12:02.758" v="185"/>
        <pc:sldMkLst>
          <pc:docMk/>
          <pc:sldMk cId="1522912431" sldId="256"/>
        </pc:sldMkLst>
        <pc:spChg chg="mod">
          <ac:chgData name="David Chislett" userId="22d7563a-4d6d-46f4-8dd4-099f959b49cd" providerId="ADAL" clId="{B1DC1C83-8254-4897-9074-C49804B0226A}" dt="2022-10-29T12:17:57.630" v="6"/>
          <ac:spMkLst>
            <pc:docMk/>
            <pc:sldMk cId="1522912431" sldId="256"/>
            <ac:spMk id="2" creationId="{A34D6BFE-EF91-12B1-1F10-5CE08802F181}"/>
          </ac:spMkLst>
        </pc:spChg>
        <pc:spChg chg="mod">
          <ac:chgData name="David Chislett" userId="22d7563a-4d6d-46f4-8dd4-099f959b49cd" providerId="ADAL" clId="{B1DC1C83-8254-4897-9074-C49804B0226A}" dt="2022-10-29T12:17:57.630" v="6"/>
          <ac:spMkLst>
            <pc:docMk/>
            <pc:sldMk cId="1522912431" sldId="256"/>
            <ac:spMk id="3" creationId="{FCD37E80-CF1F-4797-BE45-4C21B21847DC}"/>
          </ac:spMkLst>
        </pc:spChg>
        <pc:picChg chg="add mod">
          <ac:chgData name="David Chislett" userId="22d7563a-4d6d-46f4-8dd4-099f959b49cd" providerId="ADAL" clId="{B1DC1C83-8254-4897-9074-C49804B0226A}" dt="2022-10-29T12:21:48.836" v="54" actId="14100"/>
          <ac:picMkLst>
            <pc:docMk/>
            <pc:sldMk cId="1522912431" sldId="256"/>
            <ac:picMk id="5" creationId="{EAA59798-63A7-3325-2D7C-62ABDD02AC28}"/>
          </ac:picMkLst>
        </pc:picChg>
      </pc:sldChg>
      <pc:sldChg chg="addSp modSp new mod ord setBg modAnim">
        <pc:chgData name="David Chislett" userId="22d7563a-4d6d-46f4-8dd4-099f959b49cd" providerId="ADAL" clId="{B1DC1C83-8254-4897-9074-C49804B0226A}" dt="2022-10-31T05:09:12.229" v="180"/>
        <pc:sldMkLst>
          <pc:docMk/>
          <pc:sldMk cId="397359409" sldId="257"/>
        </pc:sldMkLst>
        <pc:graphicFrameChg chg="add mod modGraphic">
          <ac:chgData name="David Chislett" userId="22d7563a-4d6d-46f4-8dd4-099f959b49cd" providerId="ADAL" clId="{B1DC1C83-8254-4897-9074-C49804B0226A}" dt="2022-10-29T12:27:02.084" v="132" actId="113"/>
          <ac:graphicFrameMkLst>
            <pc:docMk/>
            <pc:sldMk cId="397359409" sldId="257"/>
            <ac:graphicFrameMk id="2" creationId="{8B66A6F8-8188-D8A4-ED21-B3AFAEEF4EE6}"/>
          </ac:graphicFrameMkLst>
        </pc:graphicFrameChg>
      </pc:sldChg>
      <pc:sldChg chg="addSp delSp modSp new del mod">
        <pc:chgData name="David Chislett" userId="22d7563a-4d6d-46f4-8dd4-099f959b49cd" providerId="ADAL" clId="{B1DC1C83-8254-4897-9074-C49804B0226A}" dt="2022-10-29T12:21:46.335" v="52" actId="680"/>
        <pc:sldMkLst>
          <pc:docMk/>
          <pc:sldMk cId="1408925823" sldId="257"/>
        </pc:sldMkLst>
        <pc:graphicFrameChg chg="add del mod modGraphic">
          <ac:chgData name="David Chislett" userId="22d7563a-4d6d-46f4-8dd4-099f959b49cd" providerId="ADAL" clId="{B1DC1C83-8254-4897-9074-C49804B0226A}" dt="2022-10-29T12:21:46.188" v="51" actId="1032"/>
          <ac:graphicFrameMkLst>
            <pc:docMk/>
            <pc:sldMk cId="1408925823" sldId="257"/>
            <ac:graphicFrameMk id="2" creationId="{07E67187-BA17-27DF-EAC3-0C7386A49596}"/>
          </ac:graphicFrameMkLst>
        </pc:graphicFrameChg>
        <pc:graphicFrameChg chg="add del modGraphic">
          <ac:chgData name="David Chislett" userId="22d7563a-4d6d-46f4-8dd4-099f959b49cd" providerId="ADAL" clId="{B1DC1C83-8254-4897-9074-C49804B0226A}" dt="2022-10-29T12:21:29.622" v="47" actId="1032"/>
          <ac:graphicFrameMkLst>
            <pc:docMk/>
            <pc:sldMk cId="1408925823" sldId="257"/>
            <ac:graphicFrameMk id="3" creationId="{5B800728-BE74-D8F6-807B-C69E29A4B458}"/>
          </ac:graphicFrameMkLst>
        </pc:graphicFrameChg>
      </pc:sldChg>
      <pc:sldChg chg="addSp delSp modSp new mod">
        <pc:chgData name="David Chislett" userId="22d7563a-4d6d-46f4-8dd4-099f959b49cd" providerId="ADAL" clId="{B1DC1C83-8254-4897-9074-C49804B0226A}" dt="2022-10-31T05:19:53.363" v="212" actId="1076"/>
        <pc:sldMkLst>
          <pc:docMk/>
          <pc:sldMk cId="2665368839" sldId="258"/>
        </pc:sldMkLst>
        <pc:picChg chg="add mod">
          <ac:chgData name="David Chislett" userId="22d7563a-4d6d-46f4-8dd4-099f959b49cd" providerId="ADAL" clId="{B1DC1C83-8254-4897-9074-C49804B0226A}" dt="2022-10-31T05:19:47.180" v="210" actId="1076"/>
          <ac:picMkLst>
            <pc:docMk/>
            <pc:sldMk cId="2665368839" sldId="258"/>
            <ac:picMk id="3" creationId="{452DE6FB-902D-1E11-7BE7-F04A78613AF9}"/>
          </ac:picMkLst>
        </pc:picChg>
        <pc:picChg chg="add del mod">
          <ac:chgData name="David Chislett" userId="22d7563a-4d6d-46f4-8dd4-099f959b49cd" providerId="ADAL" clId="{B1DC1C83-8254-4897-9074-C49804B0226A}" dt="2022-10-31T05:16:41.826" v="190" actId="478"/>
          <ac:picMkLst>
            <pc:docMk/>
            <pc:sldMk cId="2665368839" sldId="258"/>
            <ac:picMk id="5" creationId="{5132C77A-6A15-C2D4-48AE-3682D5E37E15}"/>
          </ac:picMkLst>
        </pc:picChg>
        <pc:picChg chg="add del mod">
          <ac:chgData name="David Chislett" userId="22d7563a-4d6d-46f4-8dd4-099f959b49cd" providerId="ADAL" clId="{B1DC1C83-8254-4897-9074-C49804B0226A}" dt="2022-10-31T05:16:41.256" v="189" actId="478"/>
          <ac:picMkLst>
            <pc:docMk/>
            <pc:sldMk cId="2665368839" sldId="258"/>
            <ac:picMk id="7" creationId="{2DE1E72D-810E-1031-2B17-D049A1EBAEE5}"/>
          </ac:picMkLst>
        </pc:picChg>
        <pc:picChg chg="add del mod">
          <ac:chgData name="David Chislett" userId="22d7563a-4d6d-46f4-8dd4-099f959b49cd" providerId="ADAL" clId="{B1DC1C83-8254-4897-9074-C49804B0226A}" dt="2022-10-31T05:16:40.543" v="188" actId="478"/>
          <ac:picMkLst>
            <pc:docMk/>
            <pc:sldMk cId="2665368839" sldId="258"/>
            <ac:picMk id="9" creationId="{54E0FDA2-DECC-8F9E-3F10-1053CB137289}"/>
          </ac:picMkLst>
        </pc:picChg>
        <pc:picChg chg="add mod">
          <ac:chgData name="David Chislett" userId="22d7563a-4d6d-46f4-8dd4-099f959b49cd" providerId="ADAL" clId="{B1DC1C83-8254-4897-9074-C49804B0226A}" dt="2022-10-31T05:19:44.600" v="209" actId="1076"/>
          <ac:picMkLst>
            <pc:docMk/>
            <pc:sldMk cId="2665368839" sldId="258"/>
            <ac:picMk id="11" creationId="{49D02ECE-8FBE-3005-70FF-906E9516FEC3}"/>
          </ac:picMkLst>
        </pc:picChg>
        <pc:picChg chg="add mod">
          <ac:chgData name="David Chislett" userId="22d7563a-4d6d-46f4-8dd4-099f959b49cd" providerId="ADAL" clId="{B1DC1C83-8254-4897-9074-C49804B0226A}" dt="2022-10-31T05:19:48.831" v="211" actId="1076"/>
          <ac:picMkLst>
            <pc:docMk/>
            <pc:sldMk cId="2665368839" sldId="258"/>
            <ac:picMk id="13" creationId="{74D390DD-8BF1-19EB-159F-ECEA42BA8343}"/>
          </ac:picMkLst>
        </pc:picChg>
        <pc:picChg chg="add mod">
          <ac:chgData name="David Chislett" userId="22d7563a-4d6d-46f4-8dd4-099f959b49cd" providerId="ADAL" clId="{B1DC1C83-8254-4897-9074-C49804B0226A}" dt="2022-10-31T05:19:39.572" v="208" actId="1076"/>
          <ac:picMkLst>
            <pc:docMk/>
            <pc:sldMk cId="2665368839" sldId="258"/>
            <ac:picMk id="15" creationId="{400DD177-6B4D-0ED2-AAF4-B87B65865AE3}"/>
          </ac:picMkLst>
        </pc:picChg>
        <pc:picChg chg="add mod">
          <ac:chgData name="David Chislett" userId="22d7563a-4d6d-46f4-8dd4-099f959b49cd" providerId="ADAL" clId="{B1DC1C83-8254-4897-9074-C49804B0226A}" dt="2022-10-31T05:19:53.363" v="212" actId="1076"/>
          <ac:picMkLst>
            <pc:docMk/>
            <pc:sldMk cId="2665368839" sldId="258"/>
            <ac:picMk id="17" creationId="{5379EF69-418A-83C7-27F8-97CE10CD5330}"/>
          </ac:picMkLst>
        </pc:picChg>
      </pc:sldChg>
      <pc:sldChg chg="addSp modSp new mod ord">
        <pc:chgData name="David Chislett" userId="22d7563a-4d6d-46f4-8dd4-099f959b49cd" providerId="ADAL" clId="{B1DC1C83-8254-4897-9074-C49804B0226A}" dt="2022-10-31T05:11:54.792" v="183" actId="14100"/>
        <pc:sldMkLst>
          <pc:docMk/>
          <pc:sldMk cId="3648712430" sldId="259"/>
        </pc:sldMkLst>
        <pc:picChg chg="add mod">
          <ac:chgData name="David Chislett" userId="22d7563a-4d6d-46f4-8dd4-099f959b49cd" providerId="ADAL" clId="{B1DC1C83-8254-4897-9074-C49804B0226A}" dt="2022-10-31T05:11:54.792" v="183" actId="14100"/>
          <ac:picMkLst>
            <pc:docMk/>
            <pc:sldMk cId="3648712430" sldId="259"/>
            <ac:picMk id="3" creationId="{A96D3646-0D18-BE42-AF82-C8DAACC68CDF}"/>
          </ac:picMkLst>
        </pc:picChg>
      </pc:sldChg>
      <pc:sldChg chg="addSp modSp new mod">
        <pc:chgData name="David Chislett" userId="22d7563a-4d6d-46f4-8dd4-099f959b49cd" providerId="ADAL" clId="{B1DC1C83-8254-4897-9074-C49804B0226A}" dt="2022-10-31T05:24:32.839" v="216" actId="14100"/>
        <pc:sldMkLst>
          <pc:docMk/>
          <pc:sldMk cId="445061172" sldId="260"/>
        </pc:sldMkLst>
        <pc:picChg chg="add mod">
          <ac:chgData name="David Chislett" userId="22d7563a-4d6d-46f4-8dd4-099f959b49cd" providerId="ADAL" clId="{B1DC1C83-8254-4897-9074-C49804B0226A}" dt="2022-10-31T05:24:32.839" v="216" actId="14100"/>
          <ac:picMkLst>
            <pc:docMk/>
            <pc:sldMk cId="445061172" sldId="260"/>
            <ac:picMk id="3" creationId="{4F726834-63A7-D894-17BE-D5E8CFB2BC1A}"/>
          </ac:picMkLst>
        </pc:picChg>
      </pc:sldChg>
    </pc:docChg>
  </pc:docChgLst>
  <pc:docChgLst>
    <pc:chgData name="David Chislett" userId="22d7563a-4d6d-46f4-8dd4-099f959b49cd" providerId="ADAL" clId="{6CBF3320-ED4C-41A4-8C43-CF8E77BC106F}"/>
    <pc:docChg chg="undo custSel addSld delSld modSld sldOrd">
      <pc:chgData name="David Chislett" userId="22d7563a-4d6d-46f4-8dd4-099f959b49cd" providerId="ADAL" clId="{6CBF3320-ED4C-41A4-8C43-CF8E77BC106F}" dt="2022-11-02T10:58:12.334" v="166"/>
      <pc:docMkLst>
        <pc:docMk/>
      </pc:docMkLst>
      <pc:sldChg chg="add ord">
        <pc:chgData name="David Chislett" userId="22d7563a-4d6d-46f4-8dd4-099f959b49cd" providerId="ADAL" clId="{6CBF3320-ED4C-41A4-8C43-CF8E77BC106F}" dt="2022-11-02T10:38:18.027" v="14"/>
        <pc:sldMkLst>
          <pc:docMk/>
          <pc:sldMk cId="2875172448" sldId="276"/>
        </pc:sldMkLst>
      </pc:sldChg>
      <pc:sldChg chg="add">
        <pc:chgData name="David Chislett" userId="22d7563a-4d6d-46f4-8dd4-099f959b49cd" providerId="ADAL" clId="{6CBF3320-ED4C-41A4-8C43-CF8E77BC106F}" dt="2022-11-02T10:33:13.361" v="0"/>
        <pc:sldMkLst>
          <pc:docMk/>
          <pc:sldMk cId="0" sldId="394"/>
        </pc:sldMkLst>
      </pc:sldChg>
      <pc:sldChg chg="addSp modSp new mod">
        <pc:chgData name="David Chislett" userId="22d7563a-4d6d-46f4-8dd4-099f959b49cd" providerId="ADAL" clId="{6CBF3320-ED4C-41A4-8C43-CF8E77BC106F}" dt="2022-11-02T10:35:10.817" v="9" actId="1076"/>
        <pc:sldMkLst>
          <pc:docMk/>
          <pc:sldMk cId="3651108961" sldId="395"/>
        </pc:sldMkLst>
        <pc:picChg chg="add mod">
          <ac:chgData name="David Chislett" userId="22d7563a-4d6d-46f4-8dd4-099f959b49cd" providerId="ADAL" clId="{6CBF3320-ED4C-41A4-8C43-CF8E77BC106F}" dt="2022-11-02T10:35:10.817" v="9" actId="1076"/>
          <ac:picMkLst>
            <pc:docMk/>
            <pc:sldMk cId="3651108961" sldId="395"/>
            <ac:picMk id="3" creationId="{C63561C7-6740-F2B3-398B-54BA1B533857}"/>
          </ac:picMkLst>
        </pc:picChg>
      </pc:sldChg>
      <pc:sldChg chg="addSp modSp new mod setBg modAnim">
        <pc:chgData name="David Chislett" userId="22d7563a-4d6d-46f4-8dd4-099f959b49cd" providerId="ADAL" clId="{6CBF3320-ED4C-41A4-8C43-CF8E77BC106F}" dt="2022-11-02T10:58:12.334" v="166"/>
        <pc:sldMkLst>
          <pc:docMk/>
          <pc:sldMk cId="3791522687" sldId="396"/>
        </pc:sldMkLst>
        <pc:spChg chg="add mod">
          <ac:chgData name="David Chislett" userId="22d7563a-4d6d-46f4-8dd4-099f959b49cd" providerId="ADAL" clId="{6CBF3320-ED4C-41A4-8C43-CF8E77BC106F}" dt="2022-11-02T10:57:35.157" v="161" actId="2710"/>
          <ac:spMkLst>
            <pc:docMk/>
            <pc:sldMk cId="3791522687" sldId="396"/>
            <ac:spMk id="2" creationId="{8D3FBF59-5ED1-E56B-81B7-50E94A9AC5D8}"/>
          </ac:spMkLst>
        </pc:spChg>
        <pc:picChg chg="add mod ord">
          <ac:chgData name="David Chislett" userId="22d7563a-4d6d-46f4-8dd4-099f959b49cd" providerId="ADAL" clId="{6CBF3320-ED4C-41A4-8C43-CF8E77BC106F}" dt="2022-11-02T10:55:56.597" v="108" actId="171"/>
          <ac:picMkLst>
            <pc:docMk/>
            <pc:sldMk cId="3791522687" sldId="396"/>
            <ac:picMk id="4" creationId="{93C2118B-76BA-D616-518F-6A7AD3F536C7}"/>
          </ac:picMkLst>
        </pc:picChg>
      </pc:sldChg>
      <pc:sldChg chg="addSp modSp new mod setBg">
        <pc:chgData name="David Chislett" userId="22d7563a-4d6d-46f4-8dd4-099f959b49cd" providerId="ADAL" clId="{6CBF3320-ED4C-41A4-8C43-CF8E77BC106F}" dt="2022-11-02T10:39:17.786" v="25" actId="14100"/>
        <pc:sldMkLst>
          <pc:docMk/>
          <pc:sldMk cId="1822124143" sldId="397"/>
        </pc:sldMkLst>
        <pc:picChg chg="add mod">
          <ac:chgData name="David Chislett" userId="22d7563a-4d6d-46f4-8dd4-099f959b49cd" providerId="ADAL" clId="{6CBF3320-ED4C-41A4-8C43-CF8E77BC106F}" dt="2022-11-02T10:39:17.786" v="25" actId="14100"/>
          <ac:picMkLst>
            <pc:docMk/>
            <pc:sldMk cId="1822124143" sldId="397"/>
            <ac:picMk id="3" creationId="{00842A7C-730D-A159-2EF4-A1A9E64A15EA}"/>
          </ac:picMkLst>
        </pc:picChg>
      </pc:sldChg>
      <pc:sldChg chg="add">
        <pc:chgData name="David Chislett" userId="22d7563a-4d6d-46f4-8dd4-099f959b49cd" providerId="ADAL" clId="{6CBF3320-ED4C-41A4-8C43-CF8E77BC106F}" dt="2022-11-02T10:46:40.582" v="26"/>
        <pc:sldMkLst>
          <pc:docMk/>
          <pc:sldMk cId="2686019545" sldId="415"/>
        </pc:sldMkLst>
      </pc:sldChg>
      <pc:sldChg chg="addSp delSp modSp add del mod ord setBg setClrOvrMap">
        <pc:chgData name="David Chislett" userId="22d7563a-4d6d-46f4-8dd4-099f959b49cd" providerId="ADAL" clId="{6CBF3320-ED4C-41A4-8C43-CF8E77BC106F}" dt="2022-11-02T10:49:38.275" v="57"/>
        <pc:sldMkLst>
          <pc:docMk/>
          <pc:sldMk cId="1900544054" sldId="422"/>
        </pc:sldMkLst>
        <pc:spChg chg="mod ord">
          <ac:chgData name="David Chislett" userId="22d7563a-4d6d-46f4-8dd4-099f959b49cd" providerId="ADAL" clId="{6CBF3320-ED4C-41A4-8C43-CF8E77BC106F}" dt="2022-11-02T10:49:31.910" v="55" actId="20577"/>
          <ac:spMkLst>
            <pc:docMk/>
            <pc:sldMk cId="1900544054" sldId="422"/>
            <ac:spMk id="2" creationId="{5B2453B3-4E4C-4E21-9714-C9080B08587C}"/>
          </ac:spMkLst>
        </pc:spChg>
        <pc:spChg chg="add">
          <ac:chgData name="David Chislett" userId="22d7563a-4d6d-46f4-8dd4-099f959b49cd" providerId="ADAL" clId="{6CBF3320-ED4C-41A4-8C43-CF8E77BC106F}" dt="2022-11-02T10:47:48.253" v="32" actId="26606"/>
          <ac:spMkLst>
            <pc:docMk/>
            <pc:sldMk cId="1900544054" sldId="422"/>
            <ac:spMk id="9" creationId="{71B2258F-86CA-4D4D-8270-BC05FCDEBFB3}"/>
          </ac:spMkLst>
        </pc:spChg>
        <pc:picChg chg="add del mod">
          <ac:chgData name="David Chislett" userId="22d7563a-4d6d-46f4-8dd4-099f959b49cd" providerId="ADAL" clId="{6CBF3320-ED4C-41A4-8C43-CF8E77BC106F}" dt="2022-11-02T10:47:24.392" v="29" actId="478"/>
          <ac:picMkLst>
            <pc:docMk/>
            <pc:sldMk cId="1900544054" sldId="422"/>
            <ac:picMk id="3" creationId="{C708BF23-783F-4593-90A6-D1713AC7D36C}"/>
          </ac:picMkLst>
        </pc:picChg>
        <pc:picChg chg="mod ord">
          <ac:chgData name="David Chislett" userId="22d7563a-4d6d-46f4-8dd4-099f959b49cd" providerId="ADAL" clId="{6CBF3320-ED4C-41A4-8C43-CF8E77BC106F}" dt="2022-11-02T10:49:11.738" v="51" actId="1076"/>
          <ac:picMkLst>
            <pc:docMk/>
            <pc:sldMk cId="1900544054" sldId="422"/>
            <ac:picMk id="4" creationId="{E346B082-83BE-4535-ABEC-C177D6BA8B92}"/>
          </ac:picMkLst>
        </pc:picChg>
      </pc:sldChg>
      <pc:sldChg chg="addSp modSp new mod setBg">
        <pc:chgData name="David Chislett" userId="22d7563a-4d6d-46f4-8dd4-099f959b49cd" providerId="ADAL" clId="{6CBF3320-ED4C-41A4-8C43-CF8E77BC106F}" dt="2022-11-02T10:52:21.927" v="62" actId="26606"/>
        <pc:sldMkLst>
          <pc:docMk/>
          <pc:sldMk cId="743629326" sldId="423"/>
        </pc:sldMkLst>
        <pc:spChg chg="add">
          <ac:chgData name="David Chislett" userId="22d7563a-4d6d-46f4-8dd4-099f959b49cd" providerId="ADAL" clId="{6CBF3320-ED4C-41A4-8C43-CF8E77BC106F}" dt="2022-11-02T10:52:21.927" v="62" actId="26606"/>
          <ac:spMkLst>
            <pc:docMk/>
            <pc:sldMk cId="743629326" sldId="423"/>
            <ac:spMk id="8" creationId="{42A4FC2C-047E-45A5-965D-8E1E3BF09BC6}"/>
          </ac:spMkLst>
        </pc:spChg>
        <pc:picChg chg="add mod">
          <ac:chgData name="David Chislett" userId="22d7563a-4d6d-46f4-8dd4-099f959b49cd" providerId="ADAL" clId="{6CBF3320-ED4C-41A4-8C43-CF8E77BC106F}" dt="2022-11-02T10:52:21.927" v="62" actId="26606"/>
          <ac:picMkLst>
            <pc:docMk/>
            <pc:sldMk cId="743629326" sldId="423"/>
            <ac:picMk id="3" creationId="{8286B510-54F3-6E7A-AABE-8605C082DCB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32DDCE-864F-49D4-B89D-3BDB9B2BA699}" type="doc">
      <dgm:prSet loTypeId="urn:microsoft.com/office/officeart/2005/8/layout/pyramid3" loCatId="pyramid" qsTypeId="urn:microsoft.com/office/officeart/2005/8/quickstyle/simple1" qsCatId="simple" csTypeId="urn:microsoft.com/office/officeart/2005/8/colors/accent0_3" csCatId="mainScheme" phldr="1"/>
      <dgm:spPr/>
    </dgm:pt>
    <dgm:pt modelId="{C6608493-6207-4EB4-9BF9-CA953DB96B90}">
      <dgm:prSet phldrT="[Text]"/>
      <dgm:spPr>
        <a:solidFill>
          <a:schemeClr val="tx1"/>
        </a:solidFill>
      </dgm:spPr>
      <dgm:t>
        <a:bodyPr/>
        <a:lstStyle/>
        <a:p>
          <a:r>
            <a:rPr lang="en-GB" b="1" dirty="0">
              <a:solidFill>
                <a:srgbClr val="FFFF00"/>
              </a:solidFill>
            </a:rPr>
            <a:t>Idea</a:t>
          </a:r>
        </a:p>
      </dgm:t>
    </dgm:pt>
    <dgm:pt modelId="{B9B9C5C0-2CFB-4F02-8593-82EC4CCF6DB8}" type="parTrans" cxnId="{D8E3FFF6-E1F1-44FB-B8D8-7B642ED6D923}">
      <dgm:prSet/>
      <dgm:spPr/>
      <dgm:t>
        <a:bodyPr/>
        <a:lstStyle/>
        <a:p>
          <a:endParaRPr lang="en-GB"/>
        </a:p>
      </dgm:t>
    </dgm:pt>
    <dgm:pt modelId="{8C674EFC-C93A-41DC-83B9-F2DC5B5584FF}" type="sibTrans" cxnId="{D8E3FFF6-E1F1-44FB-B8D8-7B642ED6D923}">
      <dgm:prSet/>
      <dgm:spPr/>
      <dgm:t>
        <a:bodyPr/>
        <a:lstStyle/>
        <a:p>
          <a:endParaRPr lang="en-GB"/>
        </a:p>
      </dgm:t>
    </dgm:pt>
    <dgm:pt modelId="{66BD35CC-AD89-40AE-8C51-B663DB6C9209}">
      <dgm:prSet phldrT="[Text]"/>
      <dgm:spPr>
        <a:solidFill>
          <a:schemeClr val="tx1"/>
        </a:solidFill>
      </dgm:spPr>
      <dgm:t>
        <a:bodyPr/>
        <a:lstStyle/>
        <a:p>
          <a:r>
            <a:rPr lang="en-GB" b="1" dirty="0">
              <a:solidFill>
                <a:srgbClr val="FFFF00"/>
              </a:solidFill>
            </a:rPr>
            <a:t>Product</a:t>
          </a:r>
        </a:p>
      </dgm:t>
    </dgm:pt>
    <dgm:pt modelId="{16152A0B-0278-4592-AC38-80AD1A0701AF}" type="parTrans" cxnId="{13C4C803-021D-4585-B392-7D6B651D38F8}">
      <dgm:prSet/>
      <dgm:spPr/>
      <dgm:t>
        <a:bodyPr/>
        <a:lstStyle/>
        <a:p>
          <a:endParaRPr lang="en-GB"/>
        </a:p>
      </dgm:t>
    </dgm:pt>
    <dgm:pt modelId="{8F2BC190-1ED7-4B25-9AC5-C84C17892BDF}" type="sibTrans" cxnId="{13C4C803-021D-4585-B392-7D6B651D38F8}">
      <dgm:prSet/>
      <dgm:spPr/>
      <dgm:t>
        <a:bodyPr/>
        <a:lstStyle/>
        <a:p>
          <a:endParaRPr lang="en-GB"/>
        </a:p>
      </dgm:t>
    </dgm:pt>
    <dgm:pt modelId="{9E8EB052-1171-47E7-A127-DC01FBF2B0B6}">
      <dgm:prSet phldrT="[Text]"/>
      <dgm:spPr>
        <a:solidFill>
          <a:schemeClr val="tx1"/>
        </a:solidFill>
      </dgm:spPr>
      <dgm:t>
        <a:bodyPr/>
        <a:lstStyle/>
        <a:p>
          <a:r>
            <a:rPr lang="en-GB" b="1" dirty="0">
              <a:solidFill>
                <a:srgbClr val="FFFF00"/>
              </a:solidFill>
            </a:rPr>
            <a:t>Value</a:t>
          </a:r>
        </a:p>
      </dgm:t>
    </dgm:pt>
    <dgm:pt modelId="{81984684-10CE-452C-9694-B3ABD5F04C05}" type="parTrans" cxnId="{88346113-37B2-4718-9FCB-CD48A9344582}">
      <dgm:prSet/>
      <dgm:spPr/>
      <dgm:t>
        <a:bodyPr/>
        <a:lstStyle/>
        <a:p>
          <a:endParaRPr lang="en-GB"/>
        </a:p>
      </dgm:t>
    </dgm:pt>
    <dgm:pt modelId="{4EA07E25-0D23-4FDB-A765-E0C8FC4287D3}" type="sibTrans" cxnId="{88346113-37B2-4718-9FCB-CD48A9344582}">
      <dgm:prSet/>
      <dgm:spPr/>
      <dgm:t>
        <a:bodyPr/>
        <a:lstStyle/>
        <a:p>
          <a:endParaRPr lang="en-GB"/>
        </a:p>
      </dgm:t>
    </dgm:pt>
    <dgm:pt modelId="{2A0E2BB2-D4A2-435E-840F-0C083853975A}">
      <dgm:prSet phldrT="[Text]"/>
      <dgm:spPr>
        <a:solidFill>
          <a:schemeClr val="tx1"/>
        </a:solidFill>
      </dgm:spPr>
      <dgm:t>
        <a:bodyPr/>
        <a:lstStyle/>
        <a:p>
          <a:r>
            <a:rPr lang="en-GB" b="1" dirty="0">
              <a:solidFill>
                <a:srgbClr val="FFFF00"/>
              </a:solidFill>
            </a:rPr>
            <a:t>Action</a:t>
          </a:r>
        </a:p>
      </dgm:t>
    </dgm:pt>
    <dgm:pt modelId="{D0985E77-BC76-47FF-B628-6768BE32AC8F}" type="parTrans" cxnId="{4E929C47-7654-4A55-BA05-FF7628EF1007}">
      <dgm:prSet/>
      <dgm:spPr/>
      <dgm:t>
        <a:bodyPr/>
        <a:lstStyle/>
        <a:p>
          <a:endParaRPr lang="en-GB"/>
        </a:p>
      </dgm:t>
    </dgm:pt>
    <dgm:pt modelId="{1764A107-3938-45EF-8031-544FB0814015}" type="sibTrans" cxnId="{4E929C47-7654-4A55-BA05-FF7628EF1007}">
      <dgm:prSet/>
      <dgm:spPr/>
      <dgm:t>
        <a:bodyPr/>
        <a:lstStyle/>
        <a:p>
          <a:endParaRPr lang="en-GB"/>
        </a:p>
      </dgm:t>
    </dgm:pt>
    <dgm:pt modelId="{6F043FCB-2A49-41F1-B2AE-1872F3CCD716}" type="pres">
      <dgm:prSet presAssocID="{2932DDCE-864F-49D4-B89D-3BDB9B2BA699}" presName="Name0" presStyleCnt="0">
        <dgm:presLayoutVars>
          <dgm:dir/>
          <dgm:animLvl val="lvl"/>
          <dgm:resizeHandles val="exact"/>
        </dgm:presLayoutVars>
      </dgm:prSet>
      <dgm:spPr/>
    </dgm:pt>
    <dgm:pt modelId="{3BA0369E-9F28-48D6-93BB-E8515BBC784D}" type="pres">
      <dgm:prSet presAssocID="{C6608493-6207-4EB4-9BF9-CA953DB96B90}" presName="Name8" presStyleCnt="0"/>
      <dgm:spPr/>
    </dgm:pt>
    <dgm:pt modelId="{3E2B6B7F-30BB-47CF-A623-0128132E7FEF}" type="pres">
      <dgm:prSet presAssocID="{C6608493-6207-4EB4-9BF9-CA953DB96B90}" presName="level" presStyleLbl="node1" presStyleIdx="0" presStyleCnt="4" custScaleY="44832">
        <dgm:presLayoutVars>
          <dgm:chMax val="1"/>
          <dgm:bulletEnabled val="1"/>
        </dgm:presLayoutVars>
      </dgm:prSet>
      <dgm:spPr/>
    </dgm:pt>
    <dgm:pt modelId="{8B0E1998-AF0F-4781-8BE2-27B2B4F21A16}" type="pres">
      <dgm:prSet presAssocID="{C6608493-6207-4EB4-9BF9-CA953DB96B90}" presName="levelTx" presStyleLbl="revTx" presStyleIdx="0" presStyleCnt="0">
        <dgm:presLayoutVars>
          <dgm:chMax val="1"/>
          <dgm:bulletEnabled val="1"/>
        </dgm:presLayoutVars>
      </dgm:prSet>
      <dgm:spPr/>
    </dgm:pt>
    <dgm:pt modelId="{8031563F-1DA3-4A76-8BA8-B92B31891CA2}" type="pres">
      <dgm:prSet presAssocID="{2A0E2BB2-D4A2-435E-840F-0C083853975A}" presName="Name8" presStyleCnt="0"/>
      <dgm:spPr/>
    </dgm:pt>
    <dgm:pt modelId="{67068C88-528C-447D-BA00-169F397F44CD}" type="pres">
      <dgm:prSet presAssocID="{2A0E2BB2-D4A2-435E-840F-0C083853975A}" presName="level" presStyleLbl="node1" presStyleIdx="1" presStyleCnt="4" custScaleY="39032">
        <dgm:presLayoutVars>
          <dgm:chMax val="1"/>
          <dgm:bulletEnabled val="1"/>
        </dgm:presLayoutVars>
      </dgm:prSet>
      <dgm:spPr/>
    </dgm:pt>
    <dgm:pt modelId="{0E29F50D-0A00-4392-80BB-7E578D10BC3A}" type="pres">
      <dgm:prSet presAssocID="{2A0E2BB2-D4A2-435E-840F-0C083853975A}" presName="levelTx" presStyleLbl="revTx" presStyleIdx="0" presStyleCnt="0">
        <dgm:presLayoutVars>
          <dgm:chMax val="1"/>
          <dgm:bulletEnabled val="1"/>
        </dgm:presLayoutVars>
      </dgm:prSet>
      <dgm:spPr/>
    </dgm:pt>
    <dgm:pt modelId="{26B29B65-8256-4B59-A528-A209F492E4B6}" type="pres">
      <dgm:prSet presAssocID="{66BD35CC-AD89-40AE-8C51-B663DB6C9209}" presName="Name8" presStyleCnt="0"/>
      <dgm:spPr/>
    </dgm:pt>
    <dgm:pt modelId="{51A3C351-5F73-4549-A34D-87628F27FB90}" type="pres">
      <dgm:prSet presAssocID="{66BD35CC-AD89-40AE-8C51-B663DB6C9209}" presName="level" presStyleLbl="node1" presStyleIdx="2" presStyleCnt="4" custScaleY="33572">
        <dgm:presLayoutVars>
          <dgm:chMax val="1"/>
          <dgm:bulletEnabled val="1"/>
        </dgm:presLayoutVars>
      </dgm:prSet>
      <dgm:spPr/>
    </dgm:pt>
    <dgm:pt modelId="{82A6E2EA-137F-45B9-8FD2-24AB7CEF692E}" type="pres">
      <dgm:prSet presAssocID="{66BD35CC-AD89-40AE-8C51-B663DB6C9209}" presName="levelTx" presStyleLbl="revTx" presStyleIdx="0" presStyleCnt="0">
        <dgm:presLayoutVars>
          <dgm:chMax val="1"/>
          <dgm:bulletEnabled val="1"/>
        </dgm:presLayoutVars>
      </dgm:prSet>
      <dgm:spPr/>
    </dgm:pt>
    <dgm:pt modelId="{0B29E596-0C54-4EF4-9FC1-B06C019C06B4}" type="pres">
      <dgm:prSet presAssocID="{9E8EB052-1171-47E7-A127-DC01FBF2B0B6}" presName="Name8" presStyleCnt="0"/>
      <dgm:spPr/>
    </dgm:pt>
    <dgm:pt modelId="{09D6A540-FC33-4370-935D-F842B5494216}" type="pres">
      <dgm:prSet presAssocID="{9E8EB052-1171-47E7-A127-DC01FBF2B0B6}" presName="level" presStyleLbl="node1" presStyleIdx="3" presStyleCnt="4" custScaleY="79797" custLinFactNeighborX="-70">
        <dgm:presLayoutVars>
          <dgm:chMax val="1"/>
          <dgm:bulletEnabled val="1"/>
        </dgm:presLayoutVars>
      </dgm:prSet>
      <dgm:spPr/>
    </dgm:pt>
    <dgm:pt modelId="{E654201E-B873-48E5-B2C8-A25AD692E953}" type="pres">
      <dgm:prSet presAssocID="{9E8EB052-1171-47E7-A127-DC01FBF2B0B6}" presName="levelTx" presStyleLbl="revTx" presStyleIdx="0" presStyleCnt="0">
        <dgm:presLayoutVars>
          <dgm:chMax val="1"/>
          <dgm:bulletEnabled val="1"/>
        </dgm:presLayoutVars>
      </dgm:prSet>
      <dgm:spPr/>
    </dgm:pt>
  </dgm:ptLst>
  <dgm:cxnLst>
    <dgm:cxn modelId="{13C4C803-021D-4585-B392-7D6B651D38F8}" srcId="{2932DDCE-864F-49D4-B89D-3BDB9B2BA699}" destId="{66BD35CC-AD89-40AE-8C51-B663DB6C9209}" srcOrd="2" destOrd="0" parTransId="{16152A0B-0278-4592-AC38-80AD1A0701AF}" sibTransId="{8F2BC190-1ED7-4B25-9AC5-C84C17892BDF}"/>
    <dgm:cxn modelId="{02128C08-4329-4ECF-9A4D-DC71E68BCF72}" type="presOf" srcId="{C6608493-6207-4EB4-9BF9-CA953DB96B90}" destId="{8B0E1998-AF0F-4781-8BE2-27B2B4F21A16}" srcOrd="1" destOrd="0" presId="urn:microsoft.com/office/officeart/2005/8/layout/pyramid3"/>
    <dgm:cxn modelId="{48C94B0B-311B-4135-AA68-67DE75E5DD2B}" type="presOf" srcId="{9E8EB052-1171-47E7-A127-DC01FBF2B0B6}" destId="{09D6A540-FC33-4370-935D-F842B5494216}" srcOrd="0" destOrd="0" presId="urn:microsoft.com/office/officeart/2005/8/layout/pyramid3"/>
    <dgm:cxn modelId="{88346113-37B2-4718-9FCB-CD48A9344582}" srcId="{2932DDCE-864F-49D4-B89D-3BDB9B2BA699}" destId="{9E8EB052-1171-47E7-A127-DC01FBF2B0B6}" srcOrd="3" destOrd="0" parTransId="{81984684-10CE-452C-9694-B3ABD5F04C05}" sibTransId="{4EA07E25-0D23-4FDB-A765-E0C8FC4287D3}"/>
    <dgm:cxn modelId="{67FA1916-A20C-40CF-B8DF-7336BDFDB651}" type="presOf" srcId="{2932DDCE-864F-49D4-B89D-3BDB9B2BA699}" destId="{6F043FCB-2A49-41F1-B2AE-1872F3CCD716}" srcOrd="0" destOrd="0" presId="urn:microsoft.com/office/officeart/2005/8/layout/pyramid3"/>
    <dgm:cxn modelId="{C5402D31-F4B4-4A23-8BD4-3C8D909E5850}" type="presOf" srcId="{66BD35CC-AD89-40AE-8C51-B663DB6C9209}" destId="{82A6E2EA-137F-45B9-8FD2-24AB7CEF692E}" srcOrd="1" destOrd="0" presId="urn:microsoft.com/office/officeart/2005/8/layout/pyramid3"/>
    <dgm:cxn modelId="{4514733B-B4A7-4D16-B233-D2741DB368F2}" type="presOf" srcId="{66BD35CC-AD89-40AE-8C51-B663DB6C9209}" destId="{51A3C351-5F73-4549-A34D-87628F27FB90}" srcOrd="0" destOrd="0" presId="urn:microsoft.com/office/officeart/2005/8/layout/pyramid3"/>
    <dgm:cxn modelId="{4E929C47-7654-4A55-BA05-FF7628EF1007}" srcId="{2932DDCE-864F-49D4-B89D-3BDB9B2BA699}" destId="{2A0E2BB2-D4A2-435E-840F-0C083853975A}" srcOrd="1" destOrd="0" parTransId="{D0985E77-BC76-47FF-B628-6768BE32AC8F}" sibTransId="{1764A107-3938-45EF-8031-544FB0814015}"/>
    <dgm:cxn modelId="{8202E7B4-0D73-4E52-9DED-D741B32DF4FC}" type="presOf" srcId="{C6608493-6207-4EB4-9BF9-CA953DB96B90}" destId="{3E2B6B7F-30BB-47CF-A623-0128132E7FEF}" srcOrd="0" destOrd="0" presId="urn:microsoft.com/office/officeart/2005/8/layout/pyramid3"/>
    <dgm:cxn modelId="{F067F5D5-77EB-4DE9-9C93-794BB08375D9}" type="presOf" srcId="{9E8EB052-1171-47E7-A127-DC01FBF2B0B6}" destId="{E654201E-B873-48E5-B2C8-A25AD692E953}" srcOrd="1" destOrd="0" presId="urn:microsoft.com/office/officeart/2005/8/layout/pyramid3"/>
    <dgm:cxn modelId="{046C00EC-CD35-4C0E-9AEB-0004F3690CF4}" type="presOf" srcId="{2A0E2BB2-D4A2-435E-840F-0C083853975A}" destId="{67068C88-528C-447D-BA00-169F397F44CD}" srcOrd="0" destOrd="0" presId="urn:microsoft.com/office/officeart/2005/8/layout/pyramid3"/>
    <dgm:cxn modelId="{D8E3FFF6-E1F1-44FB-B8D8-7B642ED6D923}" srcId="{2932DDCE-864F-49D4-B89D-3BDB9B2BA699}" destId="{C6608493-6207-4EB4-9BF9-CA953DB96B90}" srcOrd="0" destOrd="0" parTransId="{B9B9C5C0-2CFB-4F02-8593-82EC4CCF6DB8}" sibTransId="{8C674EFC-C93A-41DC-83B9-F2DC5B5584FF}"/>
    <dgm:cxn modelId="{216EE8F7-1A5A-406D-A904-CB67C2153192}" type="presOf" srcId="{2A0E2BB2-D4A2-435E-840F-0C083853975A}" destId="{0E29F50D-0A00-4392-80BB-7E578D10BC3A}" srcOrd="1" destOrd="0" presId="urn:microsoft.com/office/officeart/2005/8/layout/pyramid3"/>
    <dgm:cxn modelId="{BB7EA7D2-D087-4E5F-B350-0DF74C88475A}" type="presParOf" srcId="{6F043FCB-2A49-41F1-B2AE-1872F3CCD716}" destId="{3BA0369E-9F28-48D6-93BB-E8515BBC784D}" srcOrd="0" destOrd="0" presId="urn:microsoft.com/office/officeart/2005/8/layout/pyramid3"/>
    <dgm:cxn modelId="{6D6E71E3-2DF3-401F-B82A-8ADF32E1AE45}" type="presParOf" srcId="{3BA0369E-9F28-48D6-93BB-E8515BBC784D}" destId="{3E2B6B7F-30BB-47CF-A623-0128132E7FEF}" srcOrd="0" destOrd="0" presId="urn:microsoft.com/office/officeart/2005/8/layout/pyramid3"/>
    <dgm:cxn modelId="{5D9C3F6E-3722-4378-BE76-9BCFC286F2A8}" type="presParOf" srcId="{3BA0369E-9F28-48D6-93BB-E8515BBC784D}" destId="{8B0E1998-AF0F-4781-8BE2-27B2B4F21A16}" srcOrd="1" destOrd="0" presId="urn:microsoft.com/office/officeart/2005/8/layout/pyramid3"/>
    <dgm:cxn modelId="{BE619F6D-6D03-4D39-BB83-B051A3874EE7}" type="presParOf" srcId="{6F043FCB-2A49-41F1-B2AE-1872F3CCD716}" destId="{8031563F-1DA3-4A76-8BA8-B92B31891CA2}" srcOrd="1" destOrd="0" presId="urn:microsoft.com/office/officeart/2005/8/layout/pyramid3"/>
    <dgm:cxn modelId="{634B2379-0AAE-494A-8810-0D550C67ECA8}" type="presParOf" srcId="{8031563F-1DA3-4A76-8BA8-B92B31891CA2}" destId="{67068C88-528C-447D-BA00-169F397F44CD}" srcOrd="0" destOrd="0" presId="urn:microsoft.com/office/officeart/2005/8/layout/pyramid3"/>
    <dgm:cxn modelId="{E613D993-9354-4B68-BBBE-62223468EB3D}" type="presParOf" srcId="{8031563F-1DA3-4A76-8BA8-B92B31891CA2}" destId="{0E29F50D-0A00-4392-80BB-7E578D10BC3A}" srcOrd="1" destOrd="0" presId="urn:microsoft.com/office/officeart/2005/8/layout/pyramid3"/>
    <dgm:cxn modelId="{17F4AEF8-B399-4876-840F-DF667B9FC3B5}" type="presParOf" srcId="{6F043FCB-2A49-41F1-B2AE-1872F3CCD716}" destId="{26B29B65-8256-4B59-A528-A209F492E4B6}" srcOrd="2" destOrd="0" presId="urn:microsoft.com/office/officeart/2005/8/layout/pyramid3"/>
    <dgm:cxn modelId="{9A48AD48-17AB-4349-AD4D-09E2FAFF10A0}" type="presParOf" srcId="{26B29B65-8256-4B59-A528-A209F492E4B6}" destId="{51A3C351-5F73-4549-A34D-87628F27FB90}" srcOrd="0" destOrd="0" presId="urn:microsoft.com/office/officeart/2005/8/layout/pyramid3"/>
    <dgm:cxn modelId="{2F20F9EE-6C5D-4CCE-B89B-908D1254152E}" type="presParOf" srcId="{26B29B65-8256-4B59-A528-A209F492E4B6}" destId="{82A6E2EA-137F-45B9-8FD2-24AB7CEF692E}" srcOrd="1" destOrd="0" presId="urn:microsoft.com/office/officeart/2005/8/layout/pyramid3"/>
    <dgm:cxn modelId="{DFAC8390-7875-42BE-B183-91D86F4F528D}" type="presParOf" srcId="{6F043FCB-2A49-41F1-B2AE-1872F3CCD716}" destId="{0B29E596-0C54-4EF4-9FC1-B06C019C06B4}" srcOrd="3" destOrd="0" presId="urn:microsoft.com/office/officeart/2005/8/layout/pyramid3"/>
    <dgm:cxn modelId="{B526380A-19F4-49BC-8D3B-03344E11C376}" type="presParOf" srcId="{0B29E596-0C54-4EF4-9FC1-B06C019C06B4}" destId="{09D6A540-FC33-4370-935D-F842B5494216}" srcOrd="0" destOrd="0" presId="urn:microsoft.com/office/officeart/2005/8/layout/pyramid3"/>
    <dgm:cxn modelId="{CC054D7D-C9EB-48F0-985B-C680403DD6E2}" type="presParOf" srcId="{0B29E596-0C54-4EF4-9FC1-B06C019C06B4}" destId="{E654201E-B873-48E5-B2C8-A25AD692E953}"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2B6B7F-30BB-47CF-A623-0128132E7FEF}">
      <dsp:nvSpPr>
        <dsp:cNvPr id="0" name=""/>
        <dsp:cNvSpPr/>
      </dsp:nvSpPr>
      <dsp:spPr>
        <a:xfrm rot="10800000">
          <a:off x="0" y="0"/>
          <a:ext cx="10546672" cy="1558856"/>
        </a:xfrm>
        <a:prstGeom prst="trapezoid">
          <a:avLst>
            <a:gd name="adj" fmla="val 76893"/>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b="1" kern="1200" dirty="0">
              <a:solidFill>
                <a:srgbClr val="FFFF00"/>
              </a:solidFill>
            </a:rPr>
            <a:t>Idea</a:t>
          </a:r>
        </a:p>
      </dsp:txBody>
      <dsp:txXfrm rot="-10800000">
        <a:off x="1845667" y="0"/>
        <a:ext cx="6855336" cy="1558856"/>
      </dsp:txXfrm>
    </dsp:sp>
    <dsp:sp modelId="{67068C88-528C-447D-BA00-169F397F44CD}">
      <dsp:nvSpPr>
        <dsp:cNvPr id="0" name=""/>
        <dsp:cNvSpPr/>
      </dsp:nvSpPr>
      <dsp:spPr>
        <a:xfrm rot="10800000">
          <a:off x="1198654" y="1558856"/>
          <a:ext cx="8149363" cy="1357184"/>
        </a:xfrm>
        <a:prstGeom prst="trapezoid">
          <a:avLst>
            <a:gd name="adj" fmla="val 76893"/>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b="1" kern="1200" dirty="0">
              <a:solidFill>
                <a:srgbClr val="FFFF00"/>
              </a:solidFill>
            </a:rPr>
            <a:t>Action</a:t>
          </a:r>
        </a:p>
      </dsp:txBody>
      <dsp:txXfrm rot="-10800000">
        <a:off x="2624792" y="1558856"/>
        <a:ext cx="5297086" cy="1357184"/>
      </dsp:txXfrm>
    </dsp:sp>
    <dsp:sp modelId="{51A3C351-5F73-4549-A34D-87628F27FB90}">
      <dsp:nvSpPr>
        <dsp:cNvPr id="0" name=""/>
        <dsp:cNvSpPr/>
      </dsp:nvSpPr>
      <dsp:spPr>
        <a:xfrm rot="10800000">
          <a:off x="2242236" y="2916040"/>
          <a:ext cx="6062198" cy="1167334"/>
        </a:xfrm>
        <a:prstGeom prst="trapezoid">
          <a:avLst>
            <a:gd name="adj" fmla="val 76893"/>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b="1" kern="1200" dirty="0">
              <a:solidFill>
                <a:srgbClr val="FFFF00"/>
              </a:solidFill>
            </a:rPr>
            <a:t>Product</a:t>
          </a:r>
        </a:p>
      </dsp:txBody>
      <dsp:txXfrm rot="-10800000">
        <a:off x="3303121" y="2916040"/>
        <a:ext cx="3940429" cy="1167334"/>
      </dsp:txXfrm>
    </dsp:sp>
    <dsp:sp modelId="{09D6A540-FC33-4370-935D-F842B5494216}">
      <dsp:nvSpPr>
        <dsp:cNvPr id="0" name=""/>
        <dsp:cNvSpPr/>
      </dsp:nvSpPr>
      <dsp:spPr>
        <a:xfrm rot="10800000">
          <a:off x="3136850" y="4083374"/>
          <a:ext cx="4266997" cy="2774626"/>
        </a:xfrm>
        <a:prstGeom prst="trapezoid">
          <a:avLst>
            <a:gd name="adj" fmla="val 76893"/>
          </a:avLst>
        </a:prstGeom>
        <a:solidFill>
          <a:schemeClr val="tx1"/>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r>
            <a:rPr lang="en-GB" sz="6500" b="1" kern="1200" dirty="0">
              <a:solidFill>
                <a:srgbClr val="FFFF00"/>
              </a:solidFill>
            </a:rPr>
            <a:t>Value</a:t>
          </a:r>
        </a:p>
      </dsp:txBody>
      <dsp:txXfrm rot="-10800000">
        <a:off x="3136850" y="4083374"/>
        <a:ext cx="4266997" cy="2774626"/>
      </dsp:txXfrm>
    </dsp:sp>
  </dsp:spTree>
</dsp:drawing>
</file>

<file path=ppt/diagrams/layout1.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1B1C6-AE0B-49D0-B64A-AEFAEBF24381}" type="datetimeFigureOut">
              <a:rPr lang="en-GB" smtClean="0"/>
              <a:t>02/11/2022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725E98-5C40-466A-A7DB-CEBA1412F6BE}" type="slidenum">
              <a:rPr lang="en-GB" smtClean="0"/>
              <a:t>‹#›</a:t>
            </a:fld>
            <a:endParaRPr lang="en-GB"/>
          </a:p>
        </p:txBody>
      </p:sp>
    </p:spTree>
    <p:extLst>
      <p:ext uri="{BB962C8B-B14F-4D97-AF65-F5344CB8AC3E}">
        <p14:creationId xmlns:p14="http://schemas.microsoft.com/office/powerpoint/2010/main" val="27977189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Neuroscientists have done a great job of finding out what happens in your brain when creativity happens… and also what the conditions are under which CREATIVITY can happen</a:t>
            </a:r>
          </a:p>
          <a:p>
            <a:r>
              <a:rPr lang="en-GB" sz="1200" kern="1200" dirty="0">
                <a:solidFill>
                  <a:schemeClr val="tx1"/>
                </a:solidFill>
                <a:effectLst/>
                <a:latin typeface="+mn-lt"/>
                <a:ea typeface="+mn-ea"/>
                <a:cs typeface="+mn-cs"/>
              </a:rPr>
              <a:t> (HAND OUT)</a:t>
            </a:r>
            <a:endParaRPr lang="nl-NL"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Conditions</a:t>
            </a:r>
            <a:endParaRPr lang="nl-NL"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QUIET</a:t>
            </a:r>
          </a:p>
          <a:p>
            <a:pPr lvl="0"/>
            <a:r>
              <a:rPr lang="en-GB" sz="1200" kern="1200" dirty="0">
                <a:solidFill>
                  <a:schemeClr val="tx1"/>
                </a:solidFill>
                <a:effectLst/>
                <a:latin typeface="+mn-lt"/>
                <a:ea typeface="+mn-ea"/>
                <a:cs typeface="+mn-cs"/>
              </a:rPr>
              <a:t>INWARD LOOKING</a:t>
            </a:r>
          </a:p>
          <a:p>
            <a:pPr lvl="0"/>
            <a:r>
              <a:rPr lang="en-GB" sz="1200" kern="1200" dirty="0">
                <a:solidFill>
                  <a:schemeClr val="tx1"/>
                </a:solidFill>
                <a:effectLst/>
                <a:latin typeface="+mn-lt"/>
                <a:ea typeface="+mn-ea"/>
                <a:cs typeface="+mn-cs"/>
              </a:rPr>
              <a:t>SLIGHTLY HAPPY</a:t>
            </a:r>
          </a:p>
          <a:p>
            <a:pPr lvl="0"/>
            <a:r>
              <a:rPr lang="en-GB" sz="1200" kern="1200" dirty="0">
                <a:solidFill>
                  <a:schemeClr val="tx1"/>
                </a:solidFill>
                <a:effectLst/>
                <a:latin typeface="+mn-lt"/>
                <a:ea typeface="+mn-ea"/>
                <a:cs typeface="+mn-cs"/>
              </a:rPr>
              <a:t>DON’T TRY TOO HARD</a:t>
            </a:r>
            <a:endParaRPr lang="nl-NL"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That ‘aha’ moment when you get an idea uses only a few hundred neurons. Most thinking uses hundreds of thousands. If you don’t take time to be quiet, you can miss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kern="1200" dirty="0">
              <a:solidFill>
                <a:schemeClr val="tx1"/>
              </a:solidFill>
              <a:effectLst/>
              <a:latin typeface="+mn-lt"/>
              <a:ea typeface="+mn-ea"/>
              <a:cs typeface="+mn-cs"/>
            </a:endParaRPr>
          </a:p>
          <a:p>
            <a:r>
              <a:rPr lang="lt-LT" sz="1200" kern="1200" dirty="0">
                <a:solidFill>
                  <a:schemeClr val="tx1"/>
                </a:solidFill>
                <a:effectLst/>
                <a:latin typeface="+mn-lt"/>
                <a:ea typeface="+mn-ea"/>
                <a:cs typeface="+mn-cs"/>
              </a:rPr>
              <a:t>Essentially, thsoe </a:t>
            </a:r>
            <a:r>
              <a:rPr lang="en-GB" sz="1200" kern="1200" dirty="0">
                <a:solidFill>
                  <a:schemeClr val="tx1"/>
                </a:solidFill>
                <a:effectLst/>
                <a:latin typeface="+mn-lt"/>
                <a:ea typeface="+mn-ea"/>
                <a:cs typeface="+mn-cs"/>
              </a:rPr>
              <a:t>‘Aha’ moment, when you realise something new, important or suddenly realise the answer to a problem that has been bugging you, these moment </a:t>
            </a:r>
            <a:r>
              <a:rPr lang="en-GB" sz="1200" kern="1200" dirty="0" err="1">
                <a:solidFill>
                  <a:schemeClr val="tx1"/>
                </a:solidFill>
                <a:effectLst/>
                <a:latin typeface="+mn-lt"/>
                <a:ea typeface="+mn-ea"/>
                <a:cs typeface="+mn-cs"/>
              </a:rPr>
              <a:t>occour</a:t>
            </a:r>
            <a:r>
              <a:rPr lang="en-GB" sz="1200" kern="1200" dirty="0">
                <a:solidFill>
                  <a:schemeClr val="tx1"/>
                </a:solidFill>
                <a:effectLst/>
                <a:latin typeface="+mn-lt"/>
                <a:ea typeface="+mn-ea"/>
                <a:cs typeface="+mn-cs"/>
              </a:rPr>
              <a:t> when these 4 conditions are met.</a:t>
            </a:r>
            <a:endParaRPr lang="nl-N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Where, for example: on your smoke or lunch break, in the shower, going for a walk, riding your bike. What do these actions have in common? Well, you’re not directly thinking about your work or your problem. Your body is kind of on auto pilot and SUDDENLY the ideas come.</a:t>
            </a:r>
            <a:endParaRPr lang="nl-N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other words, if you CONSCIOUSLY recreate these 4 conditions, you WILL get more creative ideas.</a:t>
            </a:r>
            <a:endParaRPr lang="nl-NL" sz="1200" kern="1200" dirty="0">
              <a:solidFill>
                <a:schemeClr val="tx1"/>
              </a:solidFill>
              <a:effectLst/>
              <a:latin typeface="+mn-lt"/>
              <a:ea typeface="+mn-ea"/>
              <a:cs typeface="+mn-cs"/>
            </a:endParaRPr>
          </a:p>
          <a:p>
            <a:endParaRPr lang="nl-NL" dirty="0"/>
          </a:p>
        </p:txBody>
      </p:sp>
      <p:sp>
        <p:nvSpPr>
          <p:cNvPr id="4" name="Slide Number Placeholder 3"/>
          <p:cNvSpPr>
            <a:spLocks noGrp="1"/>
          </p:cNvSpPr>
          <p:nvPr>
            <p:ph type="sldNum" sz="quarter" idx="5"/>
          </p:nvPr>
        </p:nvSpPr>
        <p:spPr/>
        <p:txBody>
          <a:bodyPr/>
          <a:lstStyle/>
          <a:p>
            <a:fld id="{0A42A24F-4763-4545-8E3B-B7B64C934F4A}" type="slidenum">
              <a:rPr lang="nl-NL" smtClean="0"/>
              <a:t>8</a:t>
            </a:fld>
            <a:endParaRPr lang="nl-NL"/>
          </a:p>
        </p:txBody>
      </p:sp>
    </p:spTree>
    <p:extLst>
      <p:ext uri="{BB962C8B-B14F-4D97-AF65-F5344CB8AC3E}">
        <p14:creationId xmlns:p14="http://schemas.microsoft.com/office/powerpoint/2010/main" val="2039914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t-LT" sz="1200" kern="1200" dirty="0">
                <a:solidFill>
                  <a:schemeClr val="tx1"/>
                </a:solidFill>
                <a:effectLst/>
                <a:latin typeface="+mn-lt"/>
                <a:ea typeface="+mn-ea"/>
                <a:cs typeface="+mn-cs"/>
              </a:rPr>
              <a:t>Open to ambiguity: vagueness, uncertainty, </a:t>
            </a:r>
            <a:endParaRPr lang="nl-NL" sz="1200" kern="1200" dirty="0">
              <a:solidFill>
                <a:schemeClr val="tx1"/>
              </a:solidFill>
              <a:effectLst/>
              <a:latin typeface="+mn-lt"/>
              <a:ea typeface="+mn-ea"/>
              <a:cs typeface="+mn-cs"/>
            </a:endParaRPr>
          </a:p>
          <a:p>
            <a:r>
              <a:rPr lang="lt-LT" sz="1200" kern="1200" dirty="0">
                <a:solidFill>
                  <a:schemeClr val="tx1"/>
                </a:solidFill>
                <a:effectLst/>
                <a:latin typeface="+mn-lt"/>
                <a:ea typeface="+mn-ea"/>
                <a:cs typeface="+mn-cs"/>
              </a:rPr>
              <a:t>Open to complexity: not binary, many moving parts, works in progress</a:t>
            </a:r>
            <a:endParaRPr lang="nl-NL" sz="1200" kern="1200" dirty="0">
              <a:solidFill>
                <a:schemeClr val="tx1"/>
              </a:solidFill>
              <a:effectLst/>
              <a:latin typeface="+mn-lt"/>
              <a:ea typeface="+mn-ea"/>
              <a:cs typeface="+mn-cs"/>
            </a:endParaRPr>
          </a:p>
          <a:p>
            <a:r>
              <a:rPr lang="lt-LT" sz="1200" kern="1200" dirty="0">
                <a:solidFill>
                  <a:schemeClr val="tx1"/>
                </a:solidFill>
                <a:effectLst/>
                <a:latin typeface="+mn-lt"/>
                <a:ea typeface="+mn-ea"/>
                <a:cs typeface="+mn-cs"/>
              </a:rPr>
              <a:t>Focus on the new: Old ways don‘t open new doors</a:t>
            </a:r>
            <a:endParaRPr lang="nl-NL" sz="1200" kern="1200" dirty="0">
              <a:solidFill>
                <a:schemeClr val="tx1"/>
              </a:solidFill>
              <a:effectLst/>
              <a:latin typeface="+mn-lt"/>
              <a:ea typeface="+mn-ea"/>
              <a:cs typeface="+mn-cs"/>
            </a:endParaRPr>
          </a:p>
          <a:p>
            <a:r>
              <a:rPr lang="lt-LT" sz="1200" kern="1200" dirty="0">
                <a:solidFill>
                  <a:schemeClr val="tx1"/>
                </a:solidFill>
                <a:effectLst/>
                <a:latin typeface="+mn-lt"/>
                <a:ea typeface="+mn-ea"/>
                <a:cs typeface="+mn-cs"/>
              </a:rPr>
              <a:t>To help you in doing this, there are also a few thin</a:t>
            </a:r>
            <a:r>
              <a:rPr lang="en-GB" sz="1200" kern="1200" dirty="0">
                <a:solidFill>
                  <a:schemeClr val="tx1"/>
                </a:solidFill>
                <a:effectLst/>
                <a:latin typeface="+mn-lt"/>
                <a:ea typeface="+mn-ea"/>
                <a:cs typeface="+mn-cs"/>
              </a:rPr>
              <a:t>g</a:t>
            </a:r>
            <a:r>
              <a:rPr lang="lt-LT" sz="1200" kern="1200" dirty="0">
                <a:solidFill>
                  <a:schemeClr val="tx1"/>
                </a:solidFill>
                <a:effectLst/>
                <a:latin typeface="+mn-lt"/>
                <a:ea typeface="+mn-ea"/>
                <a:cs typeface="+mn-cs"/>
              </a:rPr>
              <a:t>s you can focus on actively doing:</a:t>
            </a:r>
            <a:endParaRPr lang="nl-NL" sz="1200" kern="1200" dirty="0">
              <a:solidFill>
                <a:schemeClr val="tx1"/>
              </a:solidFill>
              <a:effectLst/>
              <a:latin typeface="+mn-lt"/>
              <a:ea typeface="+mn-ea"/>
              <a:cs typeface="+mn-cs"/>
            </a:endParaRPr>
          </a:p>
          <a:p>
            <a:endParaRPr lang="nl-NL" dirty="0"/>
          </a:p>
        </p:txBody>
      </p:sp>
      <p:sp>
        <p:nvSpPr>
          <p:cNvPr id="4" name="Slide Number Placeholder 3"/>
          <p:cNvSpPr>
            <a:spLocks noGrp="1"/>
          </p:cNvSpPr>
          <p:nvPr>
            <p:ph type="sldNum" sz="quarter" idx="5"/>
          </p:nvPr>
        </p:nvSpPr>
        <p:spPr/>
        <p:txBody>
          <a:bodyPr/>
          <a:lstStyle/>
          <a:p>
            <a:fld id="{0A42A24F-4763-4545-8E3B-B7B64C934F4A}" type="slidenum">
              <a:rPr lang="nl-NL" smtClean="0"/>
              <a:t>10</a:t>
            </a:fld>
            <a:endParaRPr lang="nl-NL"/>
          </a:p>
        </p:txBody>
      </p:sp>
    </p:spTree>
    <p:extLst>
      <p:ext uri="{BB962C8B-B14F-4D97-AF65-F5344CB8AC3E}">
        <p14:creationId xmlns:p14="http://schemas.microsoft.com/office/powerpoint/2010/main" val="1372228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43AF6477-1A81-48B9-838A-ED58C796986E}" type="slidenum">
              <a:rPr lang="nl-NL" smtClean="0"/>
              <a:t>12</a:t>
            </a:fld>
            <a:endParaRPr lang="nl-NL"/>
          </a:p>
        </p:txBody>
      </p:sp>
    </p:spTree>
    <p:extLst>
      <p:ext uri="{BB962C8B-B14F-4D97-AF65-F5344CB8AC3E}">
        <p14:creationId xmlns:p14="http://schemas.microsoft.com/office/powerpoint/2010/main" val="38723903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EB090-38B6-6B8F-4CFC-32968F5C054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78B7074-893C-2C76-25A5-957E79C14E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2BBBCAF-3F4B-E578-4D24-3E2C27985D5C}"/>
              </a:ext>
            </a:extLst>
          </p:cNvPr>
          <p:cNvSpPr>
            <a:spLocks noGrp="1"/>
          </p:cNvSpPr>
          <p:nvPr>
            <p:ph type="dt" sz="half" idx="10"/>
          </p:nvPr>
        </p:nvSpPr>
        <p:spPr/>
        <p:txBody>
          <a:bodyPr/>
          <a:lstStyle/>
          <a:p>
            <a:fld id="{6F61A201-3483-4D68-9899-D1C1307C01C3}" type="datetimeFigureOut">
              <a:rPr lang="en-GB" smtClean="0"/>
              <a:t>02/11/2022</a:t>
            </a:fld>
            <a:endParaRPr lang="en-GB"/>
          </a:p>
        </p:txBody>
      </p:sp>
      <p:sp>
        <p:nvSpPr>
          <p:cNvPr id="5" name="Footer Placeholder 4">
            <a:extLst>
              <a:ext uri="{FF2B5EF4-FFF2-40B4-BE49-F238E27FC236}">
                <a16:creationId xmlns:a16="http://schemas.microsoft.com/office/drawing/2014/main" id="{4C3E0A8C-9C93-278C-B3B7-DB46CD2E307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D77CEF-6129-20E7-E557-5DC34268FCEF}"/>
              </a:ext>
            </a:extLst>
          </p:cNvPr>
          <p:cNvSpPr>
            <a:spLocks noGrp="1"/>
          </p:cNvSpPr>
          <p:nvPr>
            <p:ph type="sldNum" sz="quarter" idx="12"/>
          </p:nvPr>
        </p:nvSpPr>
        <p:spPr/>
        <p:txBody>
          <a:bodyPr/>
          <a:lstStyle/>
          <a:p>
            <a:fld id="{3FAA1483-A70B-411A-B73D-3FB89AD43776}" type="slidenum">
              <a:rPr lang="en-GB" smtClean="0"/>
              <a:t>‹#›</a:t>
            </a:fld>
            <a:endParaRPr lang="en-GB"/>
          </a:p>
        </p:txBody>
      </p:sp>
    </p:spTree>
    <p:extLst>
      <p:ext uri="{BB962C8B-B14F-4D97-AF65-F5344CB8AC3E}">
        <p14:creationId xmlns:p14="http://schemas.microsoft.com/office/powerpoint/2010/main" val="12085632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66458-3EE2-2647-9EC7-925FB9F5E86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2E12F0D-06F6-C67D-AD14-E78EFF1C8D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0ED072-1CDD-981E-CB0F-2BAAEC22F4AA}"/>
              </a:ext>
            </a:extLst>
          </p:cNvPr>
          <p:cNvSpPr>
            <a:spLocks noGrp="1"/>
          </p:cNvSpPr>
          <p:nvPr>
            <p:ph type="dt" sz="half" idx="10"/>
          </p:nvPr>
        </p:nvSpPr>
        <p:spPr/>
        <p:txBody>
          <a:bodyPr/>
          <a:lstStyle/>
          <a:p>
            <a:fld id="{6F61A201-3483-4D68-9899-D1C1307C01C3}" type="datetimeFigureOut">
              <a:rPr lang="en-GB" smtClean="0"/>
              <a:t>02/11/2022</a:t>
            </a:fld>
            <a:endParaRPr lang="en-GB"/>
          </a:p>
        </p:txBody>
      </p:sp>
      <p:sp>
        <p:nvSpPr>
          <p:cNvPr id="5" name="Footer Placeholder 4">
            <a:extLst>
              <a:ext uri="{FF2B5EF4-FFF2-40B4-BE49-F238E27FC236}">
                <a16:creationId xmlns:a16="http://schemas.microsoft.com/office/drawing/2014/main" id="{FD87BDD7-3A95-9085-8464-EACEED89D2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22F143-B3BA-877A-A247-CC817C9FDB49}"/>
              </a:ext>
            </a:extLst>
          </p:cNvPr>
          <p:cNvSpPr>
            <a:spLocks noGrp="1"/>
          </p:cNvSpPr>
          <p:nvPr>
            <p:ph type="sldNum" sz="quarter" idx="12"/>
          </p:nvPr>
        </p:nvSpPr>
        <p:spPr/>
        <p:txBody>
          <a:bodyPr/>
          <a:lstStyle/>
          <a:p>
            <a:fld id="{3FAA1483-A70B-411A-B73D-3FB89AD43776}" type="slidenum">
              <a:rPr lang="en-GB" smtClean="0"/>
              <a:t>‹#›</a:t>
            </a:fld>
            <a:endParaRPr lang="en-GB"/>
          </a:p>
        </p:txBody>
      </p:sp>
    </p:spTree>
    <p:extLst>
      <p:ext uri="{BB962C8B-B14F-4D97-AF65-F5344CB8AC3E}">
        <p14:creationId xmlns:p14="http://schemas.microsoft.com/office/powerpoint/2010/main" val="184299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1A9CA7-F0E9-9200-6B41-B26E4FBE5A9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1264EA0-B897-C679-0D8E-4513C2925D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51F5B2-9029-73D0-767C-4FCD12A758B4}"/>
              </a:ext>
            </a:extLst>
          </p:cNvPr>
          <p:cNvSpPr>
            <a:spLocks noGrp="1"/>
          </p:cNvSpPr>
          <p:nvPr>
            <p:ph type="dt" sz="half" idx="10"/>
          </p:nvPr>
        </p:nvSpPr>
        <p:spPr/>
        <p:txBody>
          <a:bodyPr/>
          <a:lstStyle/>
          <a:p>
            <a:fld id="{6F61A201-3483-4D68-9899-D1C1307C01C3}" type="datetimeFigureOut">
              <a:rPr lang="en-GB" smtClean="0"/>
              <a:t>02/11/2022</a:t>
            </a:fld>
            <a:endParaRPr lang="en-GB"/>
          </a:p>
        </p:txBody>
      </p:sp>
      <p:sp>
        <p:nvSpPr>
          <p:cNvPr id="5" name="Footer Placeholder 4">
            <a:extLst>
              <a:ext uri="{FF2B5EF4-FFF2-40B4-BE49-F238E27FC236}">
                <a16:creationId xmlns:a16="http://schemas.microsoft.com/office/drawing/2014/main" id="{872A6620-2475-9B2A-59DF-7C566A1697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F9869DA-3AA2-F514-3B53-10F3936D9F49}"/>
              </a:ext>
            </a:extLst>
          </p:cNvPr>
          <p:cNvSpPr>
            <a:spLocks noGrp="1"/>
          </p:cNvSpPr>
          <p:nvPr>
            <p:ph type="sldNum" sz="quarter" idx="12"/>
          </p:nvPr>
        </p:nvSpPr>
        <p:spPr/>
        <p:txBody>
          <a:bodyPr/>
          <a:lstStyle/>
          <a:p>
            <a:fld id="{3FAA1483-A70B-411A-B73D-3FB89AD43776}" type="slidenum">
              <a:rPr lang="en-GB" smtClean="0"/>
              <a:t>‹#›</a:t>
            </a:fld>
            <a:endParaRPr lang="en-GB"/>
          </a:p>
        </p:txBody>
      </p:sp>
    </p:spTree>
    <p:extLst>
      <p:ext uri="{BB962C8B-B14F-4D97-AF65-F5344CB8AC3E}">
        <p14:creationId xmlns:p14="http://schemas.microsoft.com/office/powerpoint/2010/main" val="4087907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74B0A-E235-423E-DF39-6C8958FDD1A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2B649EB-B2C8-21F0-C25C-73993C7309F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FA99C7D-75BE-CBA4-6B84-FFD7F2EF26B3}"/>
              </a:ext>
            </a:extLst>
          </p:cNvPr>
          <p:cNvSpPr>
            <a:spLocks noGrp="1"/>
          </p:cNvSpPr>
          <p:nvPr>
            <p:ph type="dt" sz="half" idx="10"/>
          </p:nvPr>
        </p:nvSpPr>
        <p:spPr/>
        <p:txBody>
          <a:bodyPr/>
          <a:lstStyle/>
          <a:p>
            <a:fld id="{6F61A201-3483-4D68-9899-D1C1307C01C3}" type="datetimeFigureOut">
              <a:rPr lang="en-GB" smtClean="0"/>
              <a:t>02/11/2022</a:t>
            </a:fld>
            <a:endParaRPr lang="en-GB"/>
          </a:p>
        </p:txBody>
      </p:sp>
      <p:sp>
        <p:nvSpPr>
          <p:cNvPr id="5" name="Footer Placeholder 4">
            <a:extLst>
              <a:ext uri="{FF2B5EF4-FFF2-40B4-BE49-F238E27FC236}">
                <a16:creationId xmlns:a16="http://schemas.microsoft.com/office/drawing/2014/main" id="{4F2AE22F-70BA-DB57-2824-91C07040FB8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3D57CD9-D604-021C-6EDC-1EBF388CE83A}"/>
              </a:ext>
            </a:extLst>
          </p:cNvPr>
          <p:cNvSpPr>
            <a:spLocks noGrp="1"/>
          </p:cNvSpPr>
          <p:nvPr>
            <p:ph type="sldNum" sz="quarter" idx="12"/>
          </p:nvPr>
        </p:nvSpPr>
        <p:spPr/>
        <p:txBody>
          <a:bodyPr/>
          <a:lstStyle/>
          <a:p>
            <a:fld id="{3FAA1483-A70B-411A-B73D-3FB89AD43776}" type="slidenum">
              <a:rPr lang="en-GB" smtClean="0"/>
              <a:t>‹#›</a:t>
            </a:fld>
            <a:endParaRPr lang="en-GB"/>
          </a:p>
        </p:txBody>
      </p:sp>
    </p:spTree>
    <p:extLst>
      <p:ext uri="{BB962C8B-B14F-4D97-AF65-F5344CB8AC3E}">
        <p14:creationId xmlns:p14="http://schemas.microsoft.com/office/powerpoint/2010/main" val="4001064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C52B9-E9DE-2319-4D49-A60F1AB413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C9B40F-20D6-9027-16E8-02EED5BEB4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4C1C5B-6E9E-2338-8837-FD15C2337499}"/>
              </a:ext>
            </a:extLst>
          </p:cNvPr>
          <p:cNvSpPr>
            <a:spLocks noGrp="1"/>
          </p:cNvSpPr>
          <p:nvPr>
            <p:ph type="dt" sz="half" idx="10"/>
          </p:nvPr>
        </p:nvSpPr>
        <p:spPr/>
        <p:txBody>
          <a:bodyPr/>
          <a:lstStyle/>
          <a:p>
            <a:fld id="{6F61A201-3483-4D68-9899-D1C1307C01C3}" type="datetimeFigureOut">
              <a:rPr lang="en-GB" smtClean="0"/>
              <a:t>02/11/2022</a:t>
            </a:fld>
            <a:endParaRPr lang="en-GB"/>
          </a:p>
        </p:txBody>
      </p:sp>
      <p:sp>
        <p:nvSpPr>
          <p:cNvPr id="5" name="Footer Placeholder 4">
            <a:extLst>
              <a:ext uri="{FF2B5EF4-FFF2-40B4-BE49-F238E27FC236}">
                <a16:creationId xmlns:a16="http://schemas.microsoft.com/office/drawing/2014/main" id="{9F47F261-E133-EB5C-CD84-9BD197D92A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BBC8A6-7481-6054-A15B-76D02714BDEA}"/>
              </a:ext>
            </a:extLst>
          </p:cNvPr>
          <p:cNvSpPr>
            <a:spLocks noGrp="1"/>
          </p:cNvSpPr>
          <p:nvPr>
            <p:ph type="sldNum" sz="quarter" idx="12"/>
          </p:nvPr>
        </p:nvSpPr>
        <p:spPr/>
        <p:txBody>
          <a:bodyPr/>
          <a:lstStyle/>
          <a:p>
            <a:fld id="{3FAA1483-A70B-411A-B73D-3FB89AD43776}" type="slidenum">
              <a:rPr lang="en-GB" smtClean="0"/>
              <a:t>‹#›</a:t>
            </a:fld>
            <a:endParaRPr lang="en-GB"/>
          </a:p>
        </p:txBody>
      </p:sp>
    </p:spTree>
    <p:extLst>
      <p:ext uri="{BB962C8B-B14F-4D97-AF65-F5344CB8AC3E}">
        <p14:creationId xmlns:p14="http://schemas.microsoft.com/office/powerpoint/2010/main" val="3563690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D5810-FD91-19B2-F2E1-D8F989A7E07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196C75A-16B8-F876-8F16-76B4BEBB641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A94691B-0DAE-11C2-3B89-5B7EEA306A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9E40905-C4CF-127C-AE67-A0B698F4F753}"/>
              </a:ext>
            </a:extLst>
          </p:cNvPr>
          <p:cNvSpPr>
            <a:spLocks noGrp="1"/>
          </p:cNvSpPr>
          <p:nvPr>
            <p:ph type="dt" sz="half" idx="10"/>
          </p:nvPr>
        </p:nvSpPr>
        <p:spPr/>
        <p:txBody>
          <a:bodyPr/>
          <a:lstStyle/>
          <a:p>
            <a:fld id="{6F61A201-3483-4D68-9899-D1C1307C01C3}" type="datetimeFigureOut">
              <a:rPr lang="en-GB" smtClean="0"/>
              <a:t>02/11/2022</a:t>
            </a:fld>
            <a:endParaRPr lang="en-GB"/>
          </a:p>
        </p:txBody>
      </p:sp>
      <p:sp>
        <p:nvSpPr>
          <p:cNvPr id="6" name="Footer Placeholder 5">
            <a:extLst>
              <a:ext uri="{FF2B5EF4-FFF2-40B4-BE49-F238E27FC236}">
                <a16:creationId xmlns:a16="http://schemas.microsoft.com/office/drawing/2014/main" id="{F1CC07B0-9873-6AE3-8C9A-D46C090B67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17FC126-03BA-D480-7A18-A09DDAF2D484}"/>
              </a:ext>
            </a:extLst>
          </p:cNvPr>
          <p:cNvSpPr>
            <a:spLocks noGrp="1"/>
          </p:cNvSpPr>
          <p:nvPr>
            <p:ph type="sldNum" sz="quarter" idx="12"/>
          </p:nvPr>
        </p:nvSpPr>
        <p:spPr/>
        <p:txBody>
          <a:bodyPr/>
          <a:lstStyle/>
          <a:p>
            <a:fld id="{3FAA1483-A70B-411A-B73D-3FB89AD43776}" type="slidenum">
              <a:rPr lang="en-GB" smtClean="0"/>
              <a:t>‹#›</a:t>
            </a:fld>
            <a:endParaRPr lang="en-GB"/>
          </a:p>
        </p:txBody>
      </p:sp>
    </p:spTree>
    <p:extLst>
      <p:ext uri="{BB962C8B-B14F-4D97-AF65-F5344CB8AC3E}">
        <p14:creationId xmlns:p14="http://schemas.microsoft.com/office/powerpoint/2010/main" val="1842359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3F8E0-D69C-2F21-896C-8C1462D961A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8BE66F-0C43-3ECE-ECB0-4DA8F0D042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9BD198-C6B9-A678-B9E6-F287F07A655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A2B4224-CF95-C13E-927E-605BD492F4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074DF5-3D12-04DB-C42B-463F48FCA0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B4B239E-9A9B-131B-1270-C2EC140339AB}"/>
              </a:ext>
            </a:extLst>
          </p:cNvPr>
          <p:cNvSpPr>
            <a:spLocks noGrp="1"/>
          </p:cNvSpPr>
          <p:nvPr>
            <p:ph type="dt" sz="half" idx="10"/>
          </p:nvPr>
        </p:nvSpPr>
        <p:spPr/>
        <p:txBody>
          <a:bodyPr/>
          <a:lstStyle/>
          <a:p>
            <a:fld id="{6F61A201-3483-4D68-9899-D1C1307C01C3}" type="datetimeFigureOut">
              <a:rPr lang="en-GB" smtClean="0"/>
              <a:t>02/11/2022</a:t>
            </a:fld>
            <a:endParaRPr lang="en-GB"/>
          </a:p>
        </p:txBody>
      </p:sp>
      <p:sp>
        <p:nvSpPr>
          <p:cNvPr id="8" name="Footer Placeholder 7">
            <a:extLst>
              <a:ext uri="{FF2B5EF4-FFF2-40B4-BE49-F238E27FC236}">
                <a16:creationId xmlns:a16="http://schemas.microsoft.com/office/drawing/2014/main" id="{0F38FC9D-43C1-90B0-4044-C2908BAB091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EEE44FA-17B7-5A73-1944-71D097A386C8}"/>
              </a:ext>
            </a:extLst>
          </p:cNvPr>
          <p:cNvSpPr>
            <a:spLocks noGrp="1"/>
          </p:cNvSpPr>
          <p:nvPr>
            <p:ph type="sldNum" sz="quarter" idx="12"/>
          </p:nvPr>
        </p:nvSpPr>
        <p:spPr/>
        <p:txBody>
          <a:bodyPr/>
          <a:lstStyle/>
          <a:p>
            <a:fld id="{3FAA1483-A70B-411A-B73D-3FB89AD43776}" type="slidenum">
              <a:rPr lang="en-GB" smtClean="0"/>
              <a:t>‹#›</a:t>
            </a:fld>
            <a:endParaRPr lang="en-GB"/>
          </a:p>
        </p:txBody>
      </p:sp>
    </p:spTree>
    <p:extLst>
      <p:ext uri="{BB962C8B-B14F-4D97-AF65-F5344CB8AC3E}">
        <p14:creationId xmlns:p14="http://schemas.microsoft.com/office/powerpoint/2010/main" val="23178891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325D2-AE17-7CEE-96C4-2781BB57349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347334E-5F41-3A92-FA9B-5262AF0AC9AA}"/>
              </a:ext>
            </a:extLst>
          </p:cNvPr>
          <p:cNvSpPr>
            <a:spLocks noGrp="1"/>
          </p:cNvSpPr>
          <p:nvPr>
            <p:ph type="dt" sz="half" idx="10"/>
          </p:nvPr>
        </p:nvSpPr>
        <p:spPr/>
        <p:txBody>
          <a:bodyPr/>
          <a:lstStyle/>
          <a:p>
            <a:fld id="{6F61A201-3483-4D68-9899-D1C1307C01C3}" type="datetimeFigureOut">
              <a:rPr lang="en-GB" smtClean="0"/>
              <a:t>02/11/2022</a:t>
            </a:fld>
            <a:endParaRPr lang="en-GB"/>
          </a:p>
        </p:txBody>
      </p:sp>
      <p:sp>
        <p:nvSpPr>
          <p:cNvPr id="4" name="Footer Placeholder 3">
            <a:extLst>
              <a:ext uri="{FF2B5EF4-FFF2-40B4-BE49-F238E27FC236}">
                <a16:creationId xmlns:a16="http://schemas.microsoft.com/office/drawing/2014/main" id="{5DE3BB46-3667-8D8C-0955-564F3793ABD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B9971A03-CD56-7C5B-D65E-2E1EB2EC20C1}"/>
              </a:ext>
            </a:extLst>
          </p:cNvPr>
          <p:cNvSpPr>
            <a:spLocks noGrp="1"/>
          </p:cNvSpPr>
          <p:nvPr>
            <p:ph type="sldNum" sz="quarter" idx="12"/>
          </p:nvPr>
        </p:nvSpPr>
        <p:spPr/>
        <p:txBody>
          <a:bodyPr/>
          <a:lstStyle/>
          <a:p>
            <a:fld id="{3FAA1483-A70B-411A-B73D-3FB89AD43776}" type="slidenum">
              <a:rPr lang="en-GB" smtClean="0"/>
              <a:t>‹#›</a:t>
            </a:fld>
            <a:endParaRPr lang="en-GB"/>
          </a:p>
        </p:txBody>
      </p:sp>
    </p:spTree>
    <p:extLst>
      <p:ext uri="{BB962C8B-B14F-4D97-AF65-F5344CB8AC3E}">
        <p14:creationId xmlns:p14="http://schemas.microsoft.com/office/powerpoint/2010/main" val="284994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D40213-4F39-CDBB-4984-FB133032B223}"/>
              </a:ext>
            </a:extLst>
          </p:cNvPr>
          <p:cNvSpPr>
            <a:spLocks noGrp="1"/>
          </p:cNvSpPr>
          <p:nvPr>
            <p:ph type="dt" sz="half" idx="10"/>
          </p:nvPr>
        </p:nvSpPr>
        <p:spPr/>
        <p:txBody>
          <a:bodyPr/>
          <a:lstStyle/>
          <a:p>
            <a:fld id="{6F61A201-3483-4D68-9899-D1C1307C01C3}" type="datetimeFigureOut">
              <a:rPr lang="en-GB" smtClean="0"/>
              <a:t>02/11/2022</a:t>
            </a:fld>
            <a:endParaRPr lang="en-GB"/>
          </a:p>
        </p:txBody>
      </p:sp>
      <p:sp>
        <p:nvSpPr>
          <p:cNvPr id="3" name="Footer Placeholder 2">
            <a:extLst>
              <a:ext uri="{FF2B5EF4-FFF2-40B4-BE49-F238E27FC236}">
                <a16:creationId xmlns:a16="http://schemas.microsoft.com/office/drawing/2014/main" id="{8DE021A9-17AF-5B81-56EB-6C5D095F384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EA768E3-D710-553A-1B0D-CE3A1BF25F7C}"/>
              </a:ext>
            </a:extLst>
          </p:cNvPr>
          <p:cNvSpPr>
            <a:spLocks noGrp="1"/>
          </p:cNvSpPr>
          <p:nvPr>
            <p:ph type="sldNum" sz="quarter" idx="12"/>
          </p:nvPr>
        </p:nvSpPr>
        <p:spPr/>
        <p:txBody>
          <a:bodyPr/>
          <a:lstStyle/>
          <a:p>
            <a:fld id="{3FAA1483-A70B-411A-B73D-3FB89AD43776}" type="slidenum">
              <a:rPr lang="en-GB" smtClean="0"/>
              <a:t>‹#›</a:t>
            </a:fld>
            <a:endParaRPr lang="en-GB"/>
          </a:p>
        </p:txBody>
      </p:sp>
    </p:spTree>
    <p:extLst>
      <p:ext uri="{BB962C8B-B14F-4D97-AF65-F5344CB8AC3E}">
        <p14:creationId xmlns:p14="http://schemas.microsoft.com/office/powerpoint/2010/main" val="33498367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84CCC-A5D9-6785-A154-F294A45D70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548F014-C600-BBBB-791C-9EF8992DBF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5F8D9AF-5DAF-C3E9-52A5-65A6FE2F89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4BE4A9B-E941-BDAE-D433-39EA521C9346}"/>
              </a:ext>
            </a:extLst>
          </p:cNvPr>
          <p:cNvSpPr>
            <a:spLocks noGrp="1"/>
          </p:cNvSpPr>
          <p:nvPr>
            <p:ph type="dt" sz="half" idx="10"/>
          </p:nvPr>
        </p:nvSpPr>
        <p:spPr/>
        <p:txBody>
          <a:bodyPr/>
          <a:lstStyle/>
          <a:p>
            <a:fld id="{6F61A201-3483-4D68-9899-D1C1307C01C3}" type="datetimeFigureOut">
              <a:rPr lang="en-GB" smtClean="0"/>
              <a:t>02/11/2022</a:t>
            </a:fld>
            <a:endParaRPr lang="en-GB"/>
          </a:p>
        </p:txBody>
      </p:sp>
      <p:sp>
        <p:nvSpPr>
          <p:cNvPr id="6" name="Footer Placeholder 5">
            <a:extLst>
              <a:ext uri="{FF2B5EF4-FFF2-40B4-BE49-F238E27FC236}">
                <a16:creationId xmlns:a16="http://schemas.microsoft.com/office/drawing/2014/main" id="{3D04B196-E0AF-ABF2-6A06-F3C10757CB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35914E-74CF-378B-D4D1-B4EE32FF5179}"/>
              </a:ext>
            </a:extLst>
          </p:cNvPr>
          <p:cNvSpPr>
            <a:spLocks noGrp="1"/>
          </p:cNvSpPr>
          <p:nvPr>
            <p:ph type="sldNum" sz="quarter" idx="12"/>
          </p:nvPr>
        </p:nvSpPr>
        <p:spPr/>
        <p:txBody>
          <a:bodyPr/>
          <a:lstStyle/>
          <a:p>
            <a:fld id="{3FAA1483-A70B-411A-B73D-3FB89AD43776}" type="slidenum">
              <a:rPr lang="en-GB" smtClean="0"/>
              <a:t>‹#›</a:t>
            </a:fld>
            <a:endParaRPr lang="en-GB"/>
          </a:p>
        </p:txBody>
      </p:sp>
    </p:spTree>
    <p:extLst>
      <p:ext uri="{BB962C8B-B14F-4D97-AF65-F5344CB8AC3E}">
        <p14:creationId xmlns:p14="http://schemas.microsoft.com/office/powerpoint/2010/main" val="36600843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0B8B1-910E-5974-EFFB-2D9AB36EA4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21A76CE-D4E4-401B-1469-AF0AD35436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8B5A9B2-1E47-A1F3-7909-D625D5C85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DDB37E-0C28-77C3-F12E-4173F9435B64}"/>
              </a:ext>
            </a:extLst>
          </p:cNvPr>
          <p:cNvSpPr>
            <a:spLocks noGrp="1"/>
          </p:cNvSpPr>
          <p:nvPr>
            <p:ph type="dt" sz="half" idx="10"/>
          </p:nvPr>
        </p:nvSpPr>
        <p:spPr/>
        <p:txBody>
          <a:bodyPr/>
          <a:lstStyle/>
          <a:p>
            <a:fld id="{6F61A201-3483-4D68-9899-D1C1307C01C3}" type="datetimeFigureOut">
              <a:rPr lang="en-GB" smtClean="0"/>
              <a:t>02/11/2022</a:t>
            </a:fld>
            <a:endParaRPr lang="en-GB"/>
          </a:p>
        </p:txBody>
      </p:sp>
      <p:sp>
        <p:nvSpPr>
          <p:cNvPr id="6" name="Footer Placeholder 5">
            <a:extLst>
              <a:ext uri="{FF2B5EF4-FFF2-40B4-BE49-F238E27FC236}">
                <a16:creationId xmlns:a16="http://schemas.microsoft.com/office/drawing/2014/main" id="{5EA00E66-5D39-7950-1D52-7E5F4CE6263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C2A3053-3FE6-1ED9-BFB3-206EC3DBC664}"/>
              </a:ext>
            </a:extLst>
          </p:cNvPr>
          <p:cNvSpPr>
            <a:spLocks noGrp="1"/>
          </p:cNvSpPr>
          <p:nvPr>
            <p:ph type="sldNum" sz="quarter" idx="12"/>
          </p:nvPr>
        </p:nvSpPr>
        <p:spPr/>
        <p:txBody>
          <a:bodyPr/>
          <a:lstStyle/>
          <a:p>
            <a:fld id="{3FAA1483-A70B-411A-B73D-3FB89AD43776}" type="slidenum">
              <a:rPr lang="en-GB" smtClean="0"/>
              <a:t>‹#›</a:t>
            </a:fld>
            <a:endParaRPr lang="en-GB"/>
          </a:p>
        </p:txBody>
      </p:sp>
    </p:spTree>
    <p:extLst>
      <p:ext uri="{BB962C8B-B14F-4D97-AF65-F5344CB8AC3E}">
        <p14:creationId xmlns:p14="http://schemas.microsoft.com/office/powerpoint/2010/main" val="22753834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512667-9C14-7A7A-8C2B-3514C3DF0A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3FA73D2-B197-8C67-F1E7-7004BD9639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2F4F36-C232-D6D6-EF10-CD59A30B3E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61A201-3483-4D68-9899-D1C1307C01C3}" type="datetimeFigureOut">
              <a:rPr lang="en-GB" smtClean="0"/>
              <a:t>02/11/2022</a:t>
            </a:fld>
            <a:endParaRPr lang="en-GB"/>
          </a:p>
        </p:txBody>
      </p:sp>
      <p:sp>
        <p:nvSpPr>
          <p:cNvPr id="5" name="Footer Placeholder 4">
            <a:extLst>
              <a:ext uri="{FF2B5EF4-FFF2-40B4-BE49-F238E27FC236}">
                <a16:creationId xmlns:a16="http://schemas.microsoft.com/office/drawing/2014/main" id="{404AEB00-574D-DA1E-79F9-BC024F08AC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713FC7A-DFC1-E92F-9745-28406F69650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A1483-A70B-411A-B73D-3FB89AD43776}" type="slidenum">
              <a:rPr lang="en-GB" smtClean="0"/>
              <a:t>‹#›</a:t>
            </a:fld>
            <a:endParaRPr lang="en-GB"/>
          </a:p>
        </p:txBody>
      </p:sp>
    </p:spTree>
    <p:extLst>
      <p:ext uri="{BB962C8B-B14F-4D97-AF65-F5344CB8AC3E}">
        <p14:creationId xmlns:p14="http://schemas.microsoft.com/office/powerpoint/2010/main" val="29876548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D3646-0D18-BE42-AF82-C8DAACC68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32" y="0"/>
            <a:ext cx="12298532" cy="6858000"/>
          </a:xfrm>
          <a:prstGeom prst="rect">
            <a:avLst/>
          </a:prstGeom>
        </p:spPr>
      </p:pic>
    </p:spTree>
    <p:extLst>
      <p:ext uri="{BB962C8B-B14F-4D97-AF65-F5344CB8AC3E}">
        <p14:creationId xmlns:p14="http://schemas.microsoft.com/office/powerpoint/2010/main" val="3648712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loor, wall&#10;&#10;Description automatically generated">
            <a:extLst>
              <a:ext uri="{FF2B5EF4-FFF2-40B4-BE49-F238E27FC236}">
                <a16:creationId xmlns:a16="http://schemas.microsoft.com/office/drawing/2014/main" id="{F71807F4-F313-4139-A265-8F6A882DF4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333" y="0"/>
            <a:ext cx="12479865" cy="9245600"/>
          </a:xfrm>
          <a:prstGeom prst="rect">
            <a:avLst/>
          </a:prstGeom>
        </p:spPr>
      </p:pic>
      <p:sp>
        <p:nvSpPr>
          <p:cNvPr id="4" name="TextBox 3">
            <a:extLst>
              <a:ext uri="{FF2B5EF4-FFF2-40B4-BE49-F238E27FC236}">
                <a16:creationId xmlns:a16="http://schemas.microsoft.com/office/drawing/2014/main" id="{18186691-67EA-49B0-B8E0-D8F1579802CF}"/>
              </a:ext>
            </a:extLst>
          </p:cNvPr>
          <p:cNvSpPr txBox="1"/>
          <p:nvPr/>
        </p:nvSpPr>
        <p:spPr>
          <a:xfrm>
            <a:off x="6858000" y="2208243"/>
            <a:ext cx="5046133" cy="3785652"/>
          </a:xfrm>
          <a:prstGeom prst="rect">
            <a:avLst/>
          </a:prstGeom>
          <a:noFill/>
        </p:spPr>
        <p:txBody>
          <a:bodyPr wrap="square" rtlCol="0">
            <a:spAutoFit/>
          </a:bodyPr>
          <a:lstStyle/>
          <a:p>
            <a:r>
              <a:rPr lang="en-US" sz="4800" b="1" i="1" dirty="0">
                <a:solidFill>
                  <a:schemeClr val="tx1">
                    <a:lumMod val="65000"/>
                    <a:lumOff val="3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Ambiguity</a:t>
            </a:r>
          </a:p>
          <a:p>
            <a:br>
              <a:rPr lang="nl-NL" sz="4800" b="1" i="1" dirty="0">
                <a:solidFill>
                  <a:schemeClr val="tx1">
                    <a:lumMod val="65000"/>
                    <a:lumOff val="3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en-US" sz="4800" b="1" i="1" dirty="0">
                <a:solidFill>
                  <a:schemeClr val="tx1">
                    <a:lumMod val="65000"/>
                    <a:lumOff val="3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Complexity</a:t>
            </a:r>
          </a:p>
          <a:p>
            <a:br>
              <a:rPr lang="nl-NL" sz="4800" b="1" i="1" dirty="0">
                <a:solidFill>
                  <a:schemeClr val="tx1">
                    <a:lumMod val="65000"/>
                    <a:lumOff val="3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nl-NL" sz="4800" b="1" i="1" dirty="0">
                <a:solidFill>
                  <a:schemeClr val="tx1">
                    <a:lumMod val="65000"/>
                    <a:lumOff val="35000"/>
                  </a:schemeClr>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Novelty</a:t>
            </a:r>
            <a:endParaRPr lang="nl-NL" sz="4800" i="1" dirty="0">
              <a:solidFill>
                <a:schemeClr val="tx1">
                  <a:lumMod val="65000"/>
                  <a:lumOff val="35000"/>
                </a:schemeClr>
              </a:solidFill>
              <a:effectLst>
                <a:outerShdw blurRad="38100" dist="38100" dir="2700000" algn="tl">
                  <a:srgbClr val="000000">
                    <a:alpha val="43137"/>
                  </a:srgbClr>
                </a:outerShdw>
              </a:effectLst>
            </a:endParaRPr>
          </a:p>
        </p:txBody>
      </p:sp>
      <p:pic>
        <p:nvPicPr>
          <p:cNvPr id="5" name="Picture 4">
            <a:extLst>
              <a:ext uri="{FF2B5EF4-FFF2-40B4-BE49-F238E27FC236}">
                <a16:creationId xmlns:a16="http://schemas.microsoft.com/office/drawing/2014/main" id="{AA49BF90-F299-4927-8D23-94A2656E54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525" y="375781"/>
            <a:ext cx="10287000" cy="6858000"/>
          </a:xfrm>
          <a:prstGeom prst="rect">
            <a:avLst/>
          </a:prstGeom>
        </p:spPr>
      </p:pic>
    </p:spTree>
    <p:extLst>
      <p:ext uri="{BB962C8B-B14F-4D97-AF65-F5344CB8AC3E}">
        <p14:creationId xmlns:p14="http://schemas.microsoft.com/office/powerpoint/2010/main" val="26860195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cture containing calendar&#10;&#10;Description automatically generated">
            <a:extLst>
              <a:ext uri="{FF2B5EF4-FFF2-40B4-BE49-F238E27FC236}">
                <a16:creationId xmlns:a16="http://schemas.microsoft.com/office/drawing/2014/main" id="{8286B510-54F3-6E7A-AABE-8605C082DCBE}"/>
              </a:ext>
            </a:extLst>
          </p:cNvPr>
          <p:cNvPicPr>
            <a:picLocks noChangeAspect="1"/>
          </p:cNvPicPr>
          <p:nvPr/>
        </p:nvPicPr>
        <p:blipFill rotWithShape="1">
          <a:blip r:embed="rId2">
            <a:extLst>
              <a:ext uri="{28A0092B-C50C-407E-A947-70E740481C1C}">
                <a14:useLocalDpi xmlns:a14="http://schemas.microsoft.com/office/drawing/2010/main" val="0"/>
              </a:ext>
            </a:extLst>
          </a:blip>
          <a:srcRect t="32848"/>
          <a:stretch/>
        </p:blipFill>
        <p:spPr>
          <a:xfrm>
            <a:off x="20" y="1282"/>
            <a:ext cx="12191980" cy="6856718"/>
          </a:xfrm>
          <a:prstGeom prst="rect">
            <a:avLst/>
          </a:prstGeom>
        </p:spPr>
      </p:pic>
    </p:spTree>
    <p:extLst>
      <p:ext uri="{BB962C8B-B14F-4D97-AF65-F5344CB8AC3E}">
        <p14:creationId xmlns:p14="http://schemas.microsoft.com/office/powerpoint/2010/main" val="743629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346B082-83BE-4535-ABEC-C177D6BA8B92}"/>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b="15730"/>
          <a:stretch/>
        </p:blipFill>
        <p:spPr>
          <a:xfrm>
            <a:off x="-144835" y="-1"/>
            <a:ext cx="12191980" cy="6857999"/>
          </a:xfrm>
          <a:prstGeom prst="rect">
            <a:avLst/>
          </a:prstGeom>
        </p:spPr>
      </p:pic>
      <p:sp>
        <p:nvSpPr>
          <p:cNvPr id="2" name="TextBox 1">
            <a:extLst>
              <a:ext uri="{FF2B5EF4-FFF2-40B4-BE49-F238E27FC236}">
                <a16:creationId xmlns:a16="http://schemas.microsoft.com/office/drawing/2014/main" id="{5B2453B3-4E4C-4E21-9714-C9080B08587C}"/>
              </a:ext>
            </a:extLst>
          </p:cNvPr>
          <p:cNvSpPr txBox="1"/>
          <p:nvPr/>
        </p:nvSpPr>
        <p:spPr>
          <a:xfrm>
            <a:off x="924555" y="1490039"/>
            <a:ext cx="9921497" cy="4322286"/>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5400" b="1" dirty="0">
                <a:solidFill>
                  <a:srgbClr val="FFFFFF"/>
                </a:solidFill>
                <a:latin typeface="Aharoni" panose="02010803020104030203" pitchFamily="2" charset="-79"/>
                <a:ea typeface="+mj-ea"/>
                <a:cs typeface="Aharoni" panose="02010803020104030203" pitchFamily="2" charset="-79"/>
              </a:rPr>
              <a:t>The difficulty lies not so much in developing new ideas as </a:t>
            </a:r>
          </a:p>
          <a:p>
            <a:pPr algn="ctr">
              <a:lnSpc>
                <a:spcPct val="90000"/>
              </a:lnSpc>
              <a:spcBef>
                <a:spcPct val="0"/>
              </a:spcBef>
              <a:spcAft>
                <a:spcPts val="600"/>
              </a:spcAft>
            </a:pPr>
            <a:r>
              <a:rPr lang="en-US" sz="5400" b="1" dirty="0">
                <a:solidFill>
                  <a:srgbClr val="FFFFFF"/>
                </a:solidFill>
                <a:latin typeface="Aharoni" panose="02010803020104030203" pitchFamily="2" charset="-79"/>
                <a:ea typeface="+mj-ea"/>
                <a:cs typeface="Aharoni" panose="02010803020104030203" pitchFamily="2" charset="-79"/>
              </a:rPr>
              <a:t>in escaping from old ones.</a:t>
            </a:r>
          </a:p>
          <a:p>
            <a:pPr algn="ctr">
              <a:lnSpc>
                <a:spcPct val="90000"/>
              </a:lnSpc>
              <a:spcBef>
                <a:spcPct val="0"/>
              </a:spcBef>
              <a:spcAft>
                <a:spcPts val="600"/>
              </a:spcAft>
            </a:pPr>
            <a:endParaRPr lang="en-US" sz="4700" b="1" dirty="0">
              <a:solidFill>
                <a:srgbClr val="FFFFFF"/>
              </a:solidFill>
              <a:latin typeface="Aharoni" panose="02010803020104030203" pitchFamily="2" charset="-79"/>
              <a:ea typeface="+mj-ea"/>
              <a:cs typeface="Aharoni" panose="02010803020104030203" pitchFamily="2" charset="-79"/>
            </a:endParaRPr>
          </a:p>
          <a:p>
            <a:pPr algn="ctr">
              <a:lnSpc>
                <a:spcPct val="90000"/>
              </a:lnSpc>
              <a:spcBef>
                <a:spcPct val="0"/>
              </a:spcBef>
              <a:spcAft>
                <a:spcPts val="600"/>
              </a:spcAft>
            </a:pPr>
            <a:r>
              <a:rPr lang="en-US" sz="4700" b="1" dirty="0">
                <a:solidFill>
                  <a:srgbClr val="FF0000"/>
                </a:solidFill>
                <a:latin typeface="Aharoni" panose="02010803020104030203" pitchFamily="2" charset="-79"/>
                <a:ea typeface="+mj-ea"/>
                <a:cs typeface="Aharoni" panose="02010803020104030203" pitchFamily="2" charset="-79"/>
              </a:rPr>
              <a:t>- John Maynard Keynes</a:t>
            </a:r>
          </a:p>
        </p:txBody>
      </p:sp>
    </p:spTree>
    <p:extLst>
      <p:ext uri="{BB962C8B-B14F-4D97-AF65-F5344CB8AC3E}">
        <p14:creationId xmlns:p14="http://schemas.microsoft.com/office/powerpoint/2010/main" val="1900544054"/>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ubtitle 3">
            <a:extLst>
              <a:ext uri="{FF2B5EF4-FFF2-40B4-BE49-F238E27FC236}">
                <a16:creationId xmlns:a16="http://schemas.microsoft.com/office/drawing/2014/main" id="{EA7DC975-B877-041D-05DB-FE62DC3287FE}"/>
              </a:ext>
            </a:extLst>
          </p:cNvPr>
          <p:cNvSpPr>
            <a:spLocks noGrp="1"/>
          </p:cNvSpPr>
          <p:nvPr>
            <p:ph type="subTitle" idx="1"/>
          </p:nvPr>
        </p:nvSpPr>
        <p:spPr/>
        <p:txBody>
          <a:bodyPr/>
          <a:lstStyle/>
          <a:p>
            <a:pPr eaLnBrk="1" hangingPunct="1"/>
            <a:endParaRPr lang="en-NL" altLang="en-NL">
              <a:solidFill>
                <a:srgbClr val="898989"/>
              </a:solidFill>
            </a:endParaRPr>
          </a:p>
        </p:txBody>
      </p:sp>
      <p:pic>
        <p:nvPicPr>
          <p:cNvPr id="67587" name="Picture 3" descr="R3.jpg">
            <a:extLst>
              <a:ext uri="{FF2B5EF4-FFF2-40B4-BE49-F238E27FC236}">
                <a16:creationId xmlns:a16="http://schemas.microsoft.com/office/drawing/2014/main" id="{E08DC9B4-1088-6F9F-9D04-95B3611B32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pattFill prst="pct60">
          <a:fgClr>
            <a:schemeClr val="bg1">
              <a:lumMod val="75000"/>
            </a:schemeClr>
          </a:fgClr>
          <a:bgClr>
            <a:schemeClr val="bg1"/>
          </a:bgClr>
        </a:patt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8B66A6F8-8188-D8A4-ED21-B3AFAEEF4EE6}"/>
              </a:ext>
            </a:extLst>
          </p:cNvPr>
          <p:cNvGraphicFramePr/>
          <p:nvPr>
            <p:extLst>
              <p:ext uri="{D42A27DB-BD31-4B8C-83A1-F6EECF244321}">
                <p14:modId xmlns:p14="http://schemas.microsoft.com/office/powerpoint/2010/main" val="636729125"/>
              </p:ext>
            </p:extLst>
          </p:nvPr>
        </p:nvGraphicFramePr>
        <p:xfrm>
          <a:off x="878889" y="-1"/>
          <a:ext cx="10546672" cy="68580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7359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3E2B6B7F-30BB-47CF-A623-0128132E7FEF}"/>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67068C88-528C-447D-BA00-169F397F44C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51A3C351-5F73-4549-A34D-87628F27FB9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09D6A540-FC33-4370-935D-F842B549421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52DE6FB-902D-1E11-7BE7-F04A78613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5253" y="-419267"/>
            <a:ext cx="5939163" cy="3959442"/>
          </a:xfrm>
          <a:prstGeom prst="rect">
            <a:avLst/>
          </a:prstGeom>
        </p:spPr>
      </p:pic>
      <p:pic>
        <p:nvPicPr>
          <p:cNvPr id="11" name="Picture 10">
            <a:extLst>
              <a:ext uri="{FF2B5EF4-FFF2-40B4-BE49-F238E27FC236}">
                <a16:creationId xmlns:a16="http://schemas.microsoft.com/office/drawing/2014/main" id="{49D02ECE-8FBE-3005-70FF-906E9516FE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7607" y="2837525"/>
            <a:ext cx="6186750" cy="3480047"/>
          </a:xfrm>
          <a:prstGeom prst="rect">
            <a:avLst/>
          </a:prstGeom>
        </p:spPr>
      </p:pic>
      <p:pic>
        <p:nvPicPr>
          <p:cNvPr id="13" name="Picture 12">
            <a:extLst>
              <a:ext uri="{FF2B5EF4-FFF2-40B4-BE49-F238E27FC236}">
                <a16:creationId xmlns:a16="http://schemas.microsoft.com/office/drawing/2014/main" id="{74D390DD-8BF1-19EB-159F-ECEA42BA83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835" y="540427"/>
            <a:ext cx="4641125" cy="2040055"/>
          </a:xfrm>
          <a:prstGeom prst="rect">
            <a:avLst/>
          </a:prstGeom>
        </p:spPr>
      </p:pic>
      <p:pic>
        <p:nvPicPr>
          <p:cNvPr id="15" name="Picture 14">
            <a:extLst>
              <a:ext uri="{FF2B5EF4-FFF2-40B4-BE49-F238E27FC236}">
                <a16:creationId xmlns:a16="http://schemas.microsoft.com/office/drawing/2014/main" id="{400DD177-6B4D-0ED2-AAF4-B87B65865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1328" y="3667033"/>
            <a:ext cx="4712070" cy="2650539"/>
          </a:xfrm>
          <a:prstGeom prst="rect">
            <a:avLst/>
          </a:prstGeom>
        </p:spPr>
      </p:pic>
      <p:pic>
        <p:nvPicPr>
          <p:cNvPr id="17" name="Picture 16">
            <a:extLst>
              <a:ext uri="{FF2B5EF4-FFF2-40B4-BE49-F238E27FC236}">
                <a16:creationId xmlns:a16="http://schemas.microsoft.com/office/drawing/2014/main" id="{5379EF69-418A-83C7-27F8-97CE10CD53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81164" y="1560454"/>
            <a:ext cx="5981577" cy="4486183"/>
          </a:xfrm>
          <a:prstGeom prst="rect">
            <a:avLst/>
          </a:prstGeom>
        </p:spPr>
      </p:pic>
    </p:spTree>
    <p:extLst>
      <p:ext uri="{BB962C8B-B14F-4D97-AF65-F5344CB8AC3E}">
        <p14:creationId xmlns:p14="http://schemas.microsoft.com/office/powerpoint/2010/main" val="2665368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726834-63A7-D894-17BE-D5E8CFB2B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532" y="-1669473"/>
            <a:ext cx="12298532" cy="10286045"/>
          </a:xfrm>
          <a:prstGeom prst="rect">
            <a:avLst/>
          </a:prstGeom>
        </p:spPr>
      </p:pic>
    </p:spTree>
    <p:extLst>
      <p:ext uri="{BB962C8B-B14F-4D97-AF65-F5344CB8AC3E}">
        <p14:creationId xmlns:p14="http://schemas.microsoft.com/office/powerpoint/2010/main" val="445061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D6BFE-EF91-12B1-1F10-5CE08802F181}"/>
              </a:ext>
            </a:extLst>
          </p:cNvPr>
          <p:cNvSpPr>
            <a:spLocks noGrp="1"/>
          </p:cNvSpPr>
          <p:nvPr>
            <p:ph type="ctrTitle"/>
          </p:nvPr>
        </p:nvSpPr>
        <p:spPr/>
        <p:txBody>
          <a:bodyPr/>
          <a:lstStyle/>
          <a:p>
            <a:endParaRPr lang="en-GB"/>
          </a:p>
        </p:txBody>
      </p:sp>
      <p:sp>
        <p:nvSpPr>
          <p:cNvPr id="3" name="Subtitle 2">
            <a:extLst>
              <a:ext uri="{FF2B5EF4-FFF2-40B4-BE49-F238E27FC236}">
                <a16:creationId xmlns:a16="http://schemas.microsoft.com/office/drawing/2014/main" id="{FCD37E80-CF1F-4797-BE45-4C21B21847DC}"/>
              </a:ext>
            </a:extLst>
          </p:cNvPr>
          <p:cNvSpPr>
            <a:spLocks noGrp="1"/>
          </p:cNvSpPr>
          <p:nvPr>
            <p:ph type="subTitle" idx="1"/>
          </p:nvPr>
        </p:nvSpPr>
        <p:spPr/>
        <p:txBody>
          <a:bodyPr/>
          <a:lstStyle/>
          <a:p>
            <a:endParaRPr lang="en-GB"/>
          </a:p>
        </p:txBody>
      </p:sp>
      <p:pic>
        <p:nvPicPr>
          <p:cNvPr id="5" name="Picture 4">
            <a:extLst>
              <a:ext uri="{FF2B5EF4-FFF2-40B4-BE49-F238E27FC236}">
                <a16:creationId xmlns:a16="http://schemas.microsoft.com/office/drawing/2014/main" id="{EAA59798-63A7-3325-2D7C-62ABDD02A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48856"/>
          </a:xfrm>
          <a:prstGeom prst="rect">
            <a:avLst/>
          </a:prstGeom>
        </p:spPr>
      </p:pic>
    </p:spTree>
    <p:extLst>
      <p:ext uri="{BB962C8B-B14F-4D97-AF65-F5344CB8AC3E}">
        <p14:creationId xmlns:p14="http://schemas.microsoft.com/office/powerpoint/2010/main" val="15229124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wearing sunglasses&#10;&#10;Description automatically generated with medium confidence">
            <a:extLst>
              <a:ext uri="{FF2B5EF4-FFF2-40B4-BE49-F238E27FC236}">
                <a16:creationId xmlns:a16="http://schemas.microsoft.com/office/drawing/2014/main" id="{C63561C7-6740-F2B3-398B-54BA1B5338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32076"/>
            <a:ext cx="12192000" cy="10220527"/>
          </a:xfrm>
          <a:prstGeom prst="rect">
            <a:avLst/>
          </a:prstGeom>
        </p:spPr>
      </p:pic>
    </p:spTree>
    <p:extLst>
      <p:ext uri="{BB962C8B-B14F-4D97-AF65-F5344CB8AC3E}">
        <p14:creationId xmlns:p14="http://schemas.microsoft.com/office/powerpoint/2010/main" val="36511089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picture containing plant&#10;&#10;Description automatically generated">
            <a:extLst>
              <a:ext uri="{FF2B5EF4-FFF2-40B4-BE49-F238E27FC236}">
                <a16:creationId xmlns:a16="http://schemas.microsoft.com/office/drawing/2014/main" id="{93C2118B-76BA-D616-518F-6A7AD3F536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644" y="0"/>
            <a:ext cx="13894420" cy="6858000"/>
          </a:xfrm>
          <a:prstGeom prst="rect">
            <a:avLst/>
          </a:prstGeom>
        </p:spPr>
      </p:pic>
      <p:sp>
        <p:nvSpPr>
          <p:cNvPr id="2" name="TextBox 1">
            <a:extLst>
              <a:ext uri="{FF2B5EF4-FFF2-40B4-BE49-F238E27FC236}">
                <a16:creationId xmlns:a16="http://schemas.microsoft.com/office/drawing/2014/main" id="{8D3FBF59-5ED1-E56B-81B7-50E94A9AC5D8}"/>
              </a:ext>
            </a:extLst>
          </p:cNvPr>
          <p:cNvSpPr txBox="1"/>
          <p:nvPr/>
        </p:nvSpPr>
        <p:spPr>
          <a:xfrm>
            <a:off x="322729" y="377388"/>
            <a:ext cx="11869271" cy="6332503"/>
          </a:xfrm>
          <a:prstGeom prst="rect">
            <a:avLst/>
          </a:prstGeom>
          <a:noFill/>
        </p:spPr>
        <p:txBody>
          <a:bodyPr wrap="square" rtlCol="0">
            <a:spAutoFit/>
          </a:bodyPr>
          <a:lstStyle/>
          <a:p>
            <a:pPr marL="342900" lvl="0" indent="-342900">
              <a:lnSpc>
                <a:spcPct val="150000"/>
              </a:lnSpc>
              <a:spcAft>
                <a:spcPts val="300"/>
              </a:spcAft>
              <a:buFont typeface="Symbol" panose="05050102010706020507" pitchFamily="18" charset="2"/>
              <a:buChar char=""/>
            </a:pPr>
            <a:r>
              <a:rPr lang="en-GB" sz="5000" dirty="0">
                <a:solidFill>
                  <a:srgbClr val="FFFF00"/>
                </a:solidFill>
                <a:effectLst/>
                <a:latin typeface="Aharoni" panose="02010803020104030203" pitchFamily="2" charset="-79"/>
                <a:ea typeface="Times New Roman" panose="02020603050405020304" pitchFamily="18" charset="0"/>
                <a:cs typeface="Aharoni" panose="02010803020104030203" pitchFamily="2" charset="-79"/>
              </a:rPr>
              <a:t>Record labels pay up front</a:t>
            </a:r>
            <a:endParaRPr lang="en-NL" sz="5000" dirty="0">
              <a:solidFill>
                <a:srgbClr val="FFFF00"/>
              </a:solidFill>
              <a:effectLst/>
              <a:latin typeface="Aharoni" panose="02010803020104030203" pitchFamily="2" charset="-79"/>
              <a:ea typeface="Times New Roman" panose="02020603050405020304" pitchFamily="18" charset="0"/>
              <a:cs typeface="Aharoni" panose="02010803020104030203" pitchFamily="2" charset="-79"/>
            </a:endParaRPr>
          </a:p>
          <a:p>
            <a:pPr marL="342900" lvl="0" indent="-342900">
              <a:lnSpc>
                <a:spcPct val="150000"/>
              </a:lnSpc>
              <a:spcAft>
                <a:spcPts val="300"/>
              </a:spcAft>
              <a:buFont typeface="Symbol" panose="05050102010706020507" pitchFamily="18" charset="2"/>
              <a:buChar char=""/>
            </a:pPr>
            <a:r>
              <a:rPr lang="en-GB" sz="5000" dirty="0">
                <a:solidFill>
                  <a:srgbClr val="FFFF00"/>
                </a:solidFill>
                <a:effectLst/>
                <a:latin typeface="Aharoni" panose="02010803020104030203" pitchFamily="2" charset="-79"/>
                <a:ea typeface="Times New Roman" panose="02020603050405020304" pitchFamily="18" charset="0"/>
                <a:cs typeface="Aharoni" panose="02010803020104030203" pitchFamily="2" charset="-79"/>
              </a:rPr>
              <a:t>Galleries pay to feature artists</a:t>
            </a:r>
            <a:endParaRPr lang="en-NL" sz="5000" dirty="0">
              <a:solidFill>
                <a:srgbClr val="FFFF00"/>
              </a:solidFill>
              <a:effectLst/>
              <a:latin typeface="Aharoni" panose="02010803020104030203" pitchFamily="2" charset="-79"/>
              <a:ea typeface="Times New Roman" panose="02020603050405020304" pitchFamily="18" charset="0"/>
              <a:cs typeface="Aharoni" panose="02010803020104030203" pitchFamily="2" charset="-79"/>
            </a:endParaRPr>
          </a:p>
          <a:p>
            <a:pPr marL="342900" lvl="0" indent="-342900">
              <a:lnSpc>
                <a:spcPct val="150000"/>
              </a:lnSpc>
              <a:spcAft>
                <a:spcPts val="300"/>
              </a:spcAft>
              <a:buFont typeface="Symbol" panose="05050102010706020507" pitchFamily="18" charset="2"/>
              <a:buChar char=""/>
            </a:pPr>
            <a:r>
              <a:rPr lang="en-GB" sz="5000" dirty="0">
                <a:solidFill>
                  <a:srgbClr val="FFFF00"/>
                </a:solidFill>
                <a:effectLst/>
                <a:latin typeface="Aharoni" panose="02010803020104030203" pitchFamily="2" charset="-79"/>
                <a:ea typeface="Times New Roman" panose="02020603050405020304" pitchFamily="18" charset="0"/>
                <a:cs typeface="Aharoni" panose="02010803020104030203" pitchFamily="2" charset="-79"/>
              </a:rPr>
              <a:t>Art work tracked to reward creator</a:t>
            </a:r>
            <a:endParaRPr lang="en-NL" sz="5000" dirty="0">
              <a:solidFill>
                <a:srgbClr val="FFFF00"/>
              </a:solidFill>
              <a:effectLst/>
              <a:latin typeface="Aharoni" panose="02010803020104030203" pitchFamily="2" charset="-79"/>
              <a:ea typeface="Times New Roman" panose="02020603050405020304" pitchFamily="18" charset="0"/>
              <a:cs typeface="Aharoni" panose="02010803020104030203" pitchFamily="2" charset="-79"/>
            </a:endParaRPr>
          </a:p>
          <a:p>
            <a:pPr marL="342900" lvl="0" indent="-342900">
              <a:lnSpc>
                <a:spcPct val="150000"/>
              </a:lnSpc>
              <a:spcAft>
                <a:spcPts val="300"/>
              </a:spcAft>
              <a:buFont typeface="Symbol" panose="05050102010706020507" pitchFamily="18" charset="2"/>
              <a:buChar char=""/>
            </a:pPr>
            <a:r>
              <a:rPr lang="en-GB" sz="5000" dirty="0">
                <a:solidFill>
                  <a:srgbClr val="FFFF00"/>
                </a:solidFill>
                <a:latin typeface="Aharoni" panose="02010803020104030203" pitchFamily="2" charset="-79"/>
                <a:ea typeface="Times New Roman" panose="02020603050405020304" pitchFamily="18" charset="0"/>
                <a:cs typeface="Aharoni" panose="02010803020104030203" pitchFamily="2" charset="-79"/>
              </a:rPr>
              <a:t>B</a:t>
            </a:r>
            <a:r>
              <a:rPr lang="en-GB" sz="5000" dirty="0">
                <a:solidFill>
                  <a:srgbClr val="FFFF00"/>
                </a:solidFill>
                <a:effectLst/>
                <a:latin typeface="Aharoni" panose="02010803020104030203" pitchFamily="2" charset="-79"/>
                <a:ea typeface="Times New Roman" panose="02020603050405020304" pitchFamily="18" charset="0"/>
                <a:cs typeface="Aharoni" panose="02010803020104030203" pitchFamily="2" charset="-79"/>
              </a:rPr>
              <a:t>udgets to find NEW solutions</a:t>
            </a:r>
            <a:endParaRPr lang="en-NL" sz="5000" dirty="0">
              <a:solidFill>
                <a:srgbClr val="FFFF00"/>
              </a:solidFill>
              <a:effectLst/>
              <a:latin typeface="Aharoni" panose="02010803020104030203" pitchFamily="2" charset="-79"/>
              <a:ea typeface="Times New Roman" panose="02020603050405020304" pitchFamily="18" charset="0"/>
              <a:cs typeface="Aharoni" panose="02010803020104030203" pitchFamily="2" charset="-79"/>
            </a:endParaRPr>
          </a:p>
          <a:p>
            <a:pPr marL="342900" lvl="0" indent="-342900">
              <a:lnSpc>
                <a:spcPct val="150000"/>
              </a:lnSpc>
              <a:spcAft>
                <a:spcPts val="300"/>
              </a:spcAft>
              <a:buFont typeface="Symbol" panose="05050102010706020507" pitchFamily="18" charset="2"/>
              <a:buChar char=""/>
            </a:pPr>
            <a:r>
              <a:rPr lang="en-GB" sz="5000" dirty="0">
                <a:solidFill>
                  <a:srgbClr val="FFFF00"/>
                </a:solidFill>
                <a:effectLst/>
                <a:latin typeface="Aharoni" panose="02010803020104030203" pitchFamily="2" charset="-79"/>
                <a:ea typeface="Times New Roman" panose="02020603050405020304" pitchFamily="18" charset="0"/>
                <a:cs typeface="Aharoni" panose="02010803020104030203" pitchFamily="2" charset="-79"/>
              </a:rPr>
              <a:t>Free education for all</a:t>
            </a:r>
            <a:endParaRPr lang="en-NL" sz="5000" dirty="0">
              <a:solidFill>
                <a:srgbClr val="FFFF00"/>
              </a:solidFill>
              <a:effectLst/>
              <a:latin typeface="Aharoni" panose="02010803020104030203" pitchFamily="2" charset="-79"/>
              <a:ea typeface="Times New Roman" panose="02020603050405020304" pitchFamily="18" charset="0"/>
              <a:cs typeface="Aharoni" panose="02010803020104030203" pitchFamily="2" charset="-79"/>
            </a:endParaRPr>
          </a:p>
          <a:p>
            <a:endParaRPr lang="en-GB" dirty="0"/>
          </a:p>
        </p:txBody>
      </p:sp>
    </p:spTree>
    <p:extLst>
      <p:ext uri="{BB962C8B-B14F-4D97-AF65-F5344CB8AC3E}">
        <p14:creationId xmlns:p14="http://schemas.microsoft.com/office/powerpoint/2010/main" val="379152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540" y="0"/>
            <a:ext cx="12430539" cy="6858000"/>
          </a:xfrm>
          <a:prstGeom prst="rect">
            <a:avLst/>
          </a:prstGeom>
        </p:spPr>
      </p:pic>
      <p:sp>
        <p:nvSpPr>
          <p:cNvPr id="2" name="TextBox 1"/>
          <p:cNvSpPr txBox="1"/>
          <p:nvPr/>
        </p:nvSpPr>
        <p:spPr>
          <a:xfrm>
            <a:off x="1258958" y="1157480"/>
            <a:ext cx="9342782" cy="4031873"/>
          </a:xfrm>
          <a:prstGeom prst="rect">
            <a:avLst/>
          </a:prstGeom>
          <a:solidFill>
            <a:schemeClr val="accent1">
              <a:lumMod val="40000"/>
              <a:lumOff val="60000"/>
              <a:alpha val="55000"/>
            </a:schemeClr>
          </a:solidFill>
        </p:spPr>
        <p:txBody>
          <a:bodyPr wrap="square" rtlCol="0">
            <a:spAutoFit/>
          </a:bodyPr>
          <a:lstStyle/>
          <a:p>
            <a:pPr marL="342900" indent="-342900">
              <a:buAutoNum type="arabicPeriod"/>
            </a:pPr>
            <a:r>
              <a:rPr lang="en-GB" sz="6400" i="1" dirty="0">
                <a:solidFill>
                  <a:schemeClr val="tx1">
                    <a:lumMod val="85000"/>
                    <a:lumOff val="15000"/>
                  </a:schemeClr>
                </a:solidFill>
                <a:effectLst>
                  <a:outerShdw blurRad="38100" dist="38100" dir="2700000" algn="tl">
                    <a:srgbClr val="000000">
                      <a:alpha val="43137"/>
                    </a:srgbClr>
                  </a:outerShdw>
                </a:effectLst>
                <a:latin typeface="Arial Black" panose="020B0A04020102020204" pitchFamily="34" charset="0"/>
              </a:rPr>
              <a:t>QUIET</a:t>
            </a:r>
          </a:p>
          <a:p>
            <a:pPr marL="342900" indent="-342900">
              <a:buAutoNum type="arabicPeriod"/>
            </a:pPr>
            <a:r>
              <a:rPr lang="en-GB" sz="6400" i="1" dirty="0">
                <a:solidFill>
                  <a:schemeClr val="tx1">
                    <a:lumMod val="85000"/>
                    <a:lumOff val="15000"/>
                  </a:schemeClr>
                </a:solidFill>
                <a:effectLst>
                  <a:outerShdw blurRad="38100" dist="38100" dir="2700000" algn="tl">
                    <a:srgbClr val="000000">
                      <a:alpha val="43137"/>
                    </a:srgbClr>
                  </a:outerShdw>
                </a:effectLst>
                <a:latin typeface="Arial Black" panose="020B0A04020102020204" pitchFamily="34" charset="0"/>
              </a:rPr>
              <a:t>INWARD LOOKING</a:t>
            </a:r>
          </a:p>
          <a:p>
            <a:pPr marL="342900" indent="-342900">
              <a:buAutoNum type="arabicPeriod"/>
            </a:pPr>
            <a:r>
              <a:rPr lang="en-GB" sz="6400" i="1" dirty="0">
                <a:solidFill>
                  <a:schemeClr val="tx1">
                    <a:lumMod val="85000"/>
                    <a:lumOff val="15000"/>
                  </a:schemeClr>
                </a:solidFill>
                <a:effectLst>
                  <a:outerShdw blurRad="38100" dist="38100" dir="2700000" algn="tl">
                    <a:srgbClr val="000000">
                      <a:alpha val="43137"/>
                    </a:srgbClr>
                  </a:outerShdw>
                </a:effectLst>
                <a:latin typeface="Arial Black" panose="020B0A04020102020204" pitchFamily="34" charset="0"/>
              </a:rPr>
              <a:t>SLIGHTLY HAPPY</a:t>
            </a:r>
          </a:p>
          <a:p>
            <a:pPr marL="342900" indent="-342900">
              <a:buAutoNum type="arabicPeriod"/>
            </a:pPr>
            <a:r>
              <a:rPr lang="en-GB" sz="6400" i="1" dirty="0">
                <a:solidFill>
                  <a:schemeClr val="tx1">
                    <a:lumMod val="85000"/>
                    <a:lumOff val="15000"/>
                  </a:schemeClr>
                </a:solidFill>
                <a:effectLst>
                  <a:outerShdw blurRad="38100" dist="38100" dir="2700000" algn="tl">
                    <a:srgbClr val="000000">
                      <a:alpha val="43137"/>
                    </a:srgbClr>
                  </a:outerShdw>
                </a:effectLst>
                <a:latin typeface="Arial Black" panose="020B0A04020102020204" pitchFamily="34" charset="0"/>
              </a:rPr>
              <a:t>NOT EFFORTFUL</a:t>
            </a:r>
          </a:p>
        </p:txBody>
      </p:sp>
    </p:spTree>
    <p:extLst>
      <p:ext uri="{BB962C8B-B14F-4D97-AF65-F5344CB8AC3E}">
        <p14:creationId xmlns:p14="http://schemas.microsoft.com/office/powerpoint/2010/main" val="287517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00842A7C-730D-A159-2EF4-A1A9E64A15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1261" y="-767815"/>
            <a:ext cx="5774099" cy="8160386"/>
          </a:xfrm>
          <a:prstGeom prst="rect">
            <a:avLst/>
          </a:prstGeom>
        </p:spPr>
      </p:pic>
    </p:spTree>
    <p:extLst>
      <p:ext uri="{BB962C8B-B14F-4D97-AF65-F5344CB8AC3E}">
        <p14:creationId xmlns:p14="http://schemas.microsoft.com/office/powerpoint/2010/main" val="18221241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2530</TotalTime>
  <Words>322</Words>
  <Application>Microsoft Office PowerPoint</Application>
  <PresentationFormat>Widescreen</PresentationFormat>
  <Paragraphs>41</Paragraphs>
  <Slides>13</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Aharoni</vt:lpstr>
      <vt:lpstr>Arial</vt:lpstr>
      <vt:lpstr>Arial Black</vt:lpstr>
      <vt:lpstr>Calibri</vt:lpstr>
      <vt:lpstr>Calibri Light</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Chislett</dc:creator>
  <cp:lastModifiedBy>David Chislett</cp:lastModifiedBy>
  <cp:revision>1</cp:revision>
  <dcterms:created xsi:type="dcterms:W3CDTF">2022-10-29T12:14:24Z</dcterms:created>
  <dcterms:modified xsi:type="dcterms:W3CDTF">2022-11-02T10:58:19Z</dcterms:modified>
</cp:coreProperties>
</file>