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7" r:id="rId4"/>
    <p:sldId id="258" r:id="rId5"/>
    <p:sldId id="289" r:id="rId6"/>
    <p:sldId id="264" r:id="rId7"/>
    <p:sldId id="265" r:id="rId8"/>
    <p:sldId id="266" r:id="rId9"/>
    <p:sldId id="267" r:id="rId10"/>
    <p:sldId id="286" r:id="rId11"/>
    <p:sldId id="290" r:id="rId12"/>
    <p:sldId id="268" r:id="rId13"/>
    <p:sldId id="269" r:id="rId14"/>
    <p:sldId id="270" r:id="rId15"/>
    <p:sldId id="271" r:id="rId16"/>
    <p:sldId id="272" r:id="rId17"/>
    <p:sldId id="261" r:id="rId18"/>
    <p:sldId id="274" r:id="rId19"/>
    <p:sldId id="275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B449"/>
    <a:srgbClr val="0C699D"/>
    <a:srgbClr val="F59F19"/>
    <a:srgbClr val="C6202D"/>
    <a:srgbClr val="FAC215"/>
    <a:srgbClr val="099ADA"/>
    <a:srgbClr val="EEEEEE"/>
    <a:srgbClr val="009BE1"/>
    <a:srgbClr val="3792C5"/>
    <a:srgbClr val="009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9953E7-8850-4CA7-AFE0-F184550AEF52}" v="19" dt="2022-10-27T15:12:00.4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77" d="100"/>
          <a:sy n="77" d="100"/>
        </p:scale>
        <p:origin x="14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alin Bokor" userId="eb03ea1a-2da7-4479-850e-cacf2d6316c8" providerId="ADAL" clId="{ACC58992-CDBC-4157-ADCE-7F695A3DC0A8}"/>
    <pc:docChg chg="custSel modSld">
      <pc:chgData name="Katalin Bokor" userId="eb03ea1a-2da7-4479-850e-cacf2d6316c8" providerId="ADAL" clId="{ACC58992-CDBC-4157-ADCE-7F695A3DC0A8}" dt="2022-10-27T15:25:57.359" v="29" actId="6549"/>
      <pc:docMkLst>
        <pc:docMk/>
      </pc:docMkLst>
      <pc:sldChg chg="modSp mod">
        <pc:chgData name="Katalin Bokor" userId="eb03ea1a-2da7-4479-850e-cacf2d6316c8" providerId="ADAL" clId="{ACC58992-CDBC-4157-ADCE-7F695A3DC0A8}" dt="2022-10-27T15:25:57.359" v="29" actId="6549"/>
        <pc:sldMkLst>
          <pc:docMk/>
          <pc:sldMk cId="4281418723" sldId="268"/>
        </pc:sldMkLst>
        <pc:spChg chg="mod">
          <ac:chgData name="Katalin Bokor" userId="eb03ea1a-2da7-4479-850e-cacf2d6316c8" providerId="ADAL" clId="{ACC58992-CDBC-4157-ADCE-7F695A3DC0A8}" dt="2022-10-27T15:25:57.359" v="29" actId="6549"/>
          <ac:spMkLst>
            <pc:docMk/>
            <pc:sldMk cId="4281418723" sldId="268"/>
            <ac:spMk id="3" creationId="{4FDC11E5-933A-6F1D-D5D2-960C7657146C}"/>
          </ac:spMkLst>
        </pc:spChg>
      </pc:sldChg>
    </pc:docChg>
  </pc:docChgLst>
  <pc:docChgLst>
    <pc:chgData name="Katalin Bokor" userId="eb03ea1a-2da7-4479-850e-cacf2d6316c8" providerId="ADAL" clId="{5D9953E7-8850-4CA7-AFE0-F184550AEF52}"/>
    <pc:docChg chg="undo redo custSel addSld delSld modSld sldOrd">
      <pc:chgData name="Katalin Bokor" userId="eb03ea1a-2da7-4479-850e-cacf2d6316c8" providerId="ADAL" clId="{5D9953E7-8850-4CA7-AFE0-F184550AEF52}" dt="2022-10-27T15:14:19.789" v="1626" actId="948"/>
      <pc:docMkLst>
        <pc:docMk/>
      </pc:docMkLst>
      <pc:sldChg chg="modSp add del mod">
        <pc:chgData name="Katalin Bokor" userId="eb03ea1a-2da7-4479-850e-cacf2d6316c8" providerId="ADAL" clId="{5D9953E7-8850-4CA7-AFE0-F184550AEF52}" dt="2022-10-27T13:57:53.398" v="138" actId="255"/>
        <pc:sldMkLst>
          <pc:docMk/>
          <pc:sldMk cId="712110586" sldId="256"/>
        </pc:sldMkLst>
        <pc:spChg chg="mod">
          <ac:chgData name="Katalin Bokor" userId="eb03ea1a-2da7-4479-850e-cacf2d6316c8" providerId="ADAL" clId="{5D9953E7-8850-4CA7-AFE0-F184550AEF52}" dt="2022-10-27T13:57:53.398" v="138" actId="255"/>
          <ac:spMkLst>
            <pc:docMk/>
            <pc:sldMk cId="712110586" sldId="256"/>
            <ac:spMk id="2" creationId="{B058DEEF-43B5-7542-2666-1BE40E2418A5}"/>
          </ac:spMkLst>
        </pc:spChg>
      </pc:sldChg>
      <pc:sldChg chg="add del">
        <pc:chgData name="Katalin Bokor" userId="eb03ea1a-2da7-4479-850e-cacf2d6316c8" providerId="ADAL" clId="{5D9953E7-8850-4CA7-AFE0-F184550AEF52}" dt="2022-10-27T13:55:46.311" v="5" actId="2696"/>
        <pc:sldMkLst>
          <pc:docMk/>
          <pc:sldMk cId="1348363426" sldId="257"/>
        </pc:sldMkLst>
      </pc:sldChg>
      <pc:sldChg chg="add del">
        <pc:chgData name="Katalin Bokor" userId="eb03ea1a-2da7-4479-850e-cacf2d6316c8" providerId="ADAL" clId="{5D9953E7-8850-4CA7-AFE0-F184550AEF52}" dt="2022-10-27T13:55:46.311" v="5" actId="2696"/>
        <pc:sldMkLst>
          <pc:docMk/>
          <pc:sldMk cId="1396886413" sldId="258"/>
        </pc:sldMkLst>
      </pc:sldChg>
      <pc:sldChg chg="modSp add del mod">
        <pc:chgData name="Katalin Bokor" userId="eb03ea1a-2da7-4479-850e-cacf2d6316c8" providerId="ADAL" clId="{5D9953E7-8850-4CA7-AFE0-F184550AEF52}" dt="2022-10-27T13:58:13.098" v="139" actId="20577"/>
        <pc:sldMkLst>
          <pc:docMk/>
          <pc:sldMk cId="1984510224" sldId="264"/>
        </pc:sldMkLst>
        <pc:spChg chg="mod">
          <ac:chgData name="Katalin Bokor" userId="eb03ea1a-2da7-4479-850e-cacf2d6316c8" providerId="ADAL" clId="{5D9953E7-8850-4CA7-AFE0-F184550AEF52}" dt="2022-10-27T13:58:13.098" v="139" actId="20577"/>
          <ac:spMkLst>
            <pc:docMk/>
            <pc:sldMk cId="1984510224" sldId="264"/>
            <ac:spMk id="3" creationId="{E36FDCC1-DADB-10F2-7C26-8B9F1B79D5CC}"/>
          </ac:spMkLst>
        </pc:spChg>
      </pc:sldChg>
      <pc:sldChg chg="addSp modSp mod">
        <pc:chgData name="Katalin Bokor" userId="eb03ea1a-2da7-4479-850e-cacf2d6316c8" providerId="ADAL" clId="{5D9953E7-8850-4CA7-AFE0-F184550AEF52}" dt="2022-10-27T15:14:19.789" v="1626" actId="948"/>
        <pc:sldMkLst>
          <pc:docMk/>
          <pc:sldMk cId="4281418723" sldId="268"/>
        </pc:sldMkLst>
        <pc:spChg chg="add mod">
          <ac:chgData name="Katalin Bokor" userId="eb03ea1a-2da7-4479-850e-cacf2d6316c8" providerId="ADAL" clId="{5D9953E7-8850-4CA7-AFE0-F184550AEF52}" dt="2022-10-27T15:14:19.789" v="1626" actId="948"/>
          <ac:spMkLst>
            <pc:docMk/>
            <pc:sldMk cId="4281418723" sldId="268"/>
            <ac:spMk id="3" creationId="{4FDC11E5-933A-6F1D-D5D2-960C7657146C}"/>
          </ac:spMkLst>
        </pc:spChg>
      </pc:sldChg>
      <pc:sldChg chg="del">
        <pc:chgData name="Katalin Bokor" userId="eb03ea1a-2da7-4479-850e-cacf2d6316c8" providerId="ADAL" clId="{5D9953E7-8850-4CA7-AFE0-F184550AEF52}" dt="2022-10-27T15:02:16.529" v="1289" actId="2696"/>
        <pc:sldMkLst>
          <pc:docMk/>
          <pc:sldMk cId="689764215" sldId="285"/>
        </pc:sldMkLst>
      </pc:sldChg>
      <pc:sldChg chg="addSp delSp modSp mod ord">
        <pc:chgData name="Katalin Bokor" userId="eb03ea1a-2da7-4479-850e-cacf2d6316c8" providerId="ADAL" clId="{5D9953E7-8850-4CA7-AFE0-F184550AEF52}" dt="2022-10-27T15:09:58.632" v="1405" actId="1076"/>
        <pc:sldMkLst>
          <pc:docMk/>
          <pc:sldMk cId="2332465252" sldId="286"/>
        </pc:sldMkLst>
        <pc:spChg chg="del mod">
          <ac:chgData name="Katalin Bokor" userId="eb03ea1a-2da7-4479-850e-cacf2d6316c8" providerId="ADAL" clId="{5D9953E7-8850-4CA7-AFE0-F184550AEF52}" dt="2022-10-27T15:05:52.625" v="1349" actId="478"/>
          <ac:spMkLst>
            <pc:docMk/>
            <pc:sldMk cId="2332465252" sldId="286"/>
            <ac:spMk id="2" creationId="{E4DACA2E-3B53-CE49-F275-23C10B5B6941}"/>
          </ac:spMkLst>
        </pc:spChg>
        <pc:spChg chg="mod">
          <ac:chgData name="Katalin Bokor" userId="eb03ea1a-2da7-4479-850e-cacf2d6316c8" providerId="ADAL" clId="{5D9953E7-8850-4CA7-AFE0-F184550AEF52}" dt="2022-10-27T15:09:34.260" v="1404" actId="11"/>
          <ac:spMkLst>
            <pc:docMk/>
            <pc:sldMk cId="2332465252" sldId="286"/>
            <ac:spMk id="4" creationId="{AC8D4B74-34C9-CF72-246B-8B9689D1BAEE}"/>
          </ac:spMkLst>
        </pc:spChg>
        <pc:spChg chg="del mod">
          <ac:chgData name="Katalin Bokor" userId="eb03ea1a-2da7-4479-850e-cacf2d6316c8" providerId="ADAL" clId="{5D9953E7-8850-4CA7-AFE0-F184550AEF52}" dt="2022-10-27T15:04:49.440" v="1334" actId="478"/>
          <ac:spMkLst>
            <pc:docMk/>
            <pc:sldMk cId="2332465252" sldId="286"/>
            <ac:spMk id="5" creationId="{70DFCAF4-7FED-CA82-28A7-BB97C2405B5D}"/>
          </ac:spMkLst>
        </pc:spChg>
        <pc:spChg chg="mod">
          <ac:chgData name="Katalin Bokor" userId="eb03ea1a-2da7-4479-850e-cacf2d6316c8" providerId="ADAL" clId="{5D9953E7-8850-4CA7-AFE0-F184550AEF52}" dt="2022-10-27T15:09:58.632" v="1405" actId="1076"/>
          <ac:spMkLst>
            <pc:docMk/>
            <pc:sldMk cId="2332465252" sldId="286"/>
            <ac:spMk id="7" creationId="{0B9B20EE-2BAE-7BA2-BB48-7702CCA69371}"/>
          </ac:spMkLst>
        </pc:spChg>
        <pc:spChg chg="add del mod">
          <ac:chgData name="Katalin Bokor" userId="eb03ea1a-2da7-4479-850e-cacf2d6316c8" providerId="ADAL" clId="{5D9953E7-8850-4CA7-AFE0-F184550AEF52}" dt="2022-10-27T15:08:02.078" v="1385" actId="478"/>
          <ac:spMkLst>
            <pc:docMk/>
            <pc:sldMk cId="2332465252" sldId="286"/>
            <ac:spMk id="8" creationId="{7C91E0B8-32B4-8485-A262-E39CD6D511C7}"/>
          </ac:spMkLst>
        </pc:spChg>
        <pc:spChg chg="del mod">
          <ac:chgData name="Katalin Bokor" userId="eb03ea1a-2da7-4479-850e-cacf2d6316c8" providerId="ADAL" clId="{5D9953E7-8850-4CA7-AFE0-F184550AEF52}" dt="2022-10-27T15:04:48.273" v="1333" actId="478"/>
          <ac:spMkLst>
            <pc:docMk/>
            <pc:sldMk cId="2332465252" sldId="286"/>
            <ac:spMk id="14" creationId="{FD3ECD01-0160-A05D-4EAA-77617DD74FD7}"/>
          </ac:spMkLst>
        </pc:spChg>
        <pc:spChg chg="add del mod">
          <ac:chgData name="Katalin Bokor" userId="eb03ea1a-2da7-4479-850e-cacf2d6316c8" providerId="ADAL" clId="{5D9953E7-8850-4CA7-AFE0-F184550AEF52}" dt="2022-10-27T15:04:54.939" v="1336" actId="478"/>
          <ac:spMkLst>
            <pc:docMk/>
            <pc:sldMk cId="2332465252" sldId="286"/>
            <ac:spMk id="16" creationId="{8CF606A5-D93C-C056-F663-763B4D554099}"/>
          </ac:spMkLst>
        </pc:spChg>
        <pc:spChg chg="add del mod">
          <ac:chgData name="Katalin Bokor" userId="eb03ea1a-2da7-4479-850e-cacf2d6316c8" providerId="ADAL" clId="{5D9953E7-8850-4CA7-AFE0-F184550AEF52}" dt="2022-10-27T15:04:51.323" v="1335" actId="478"/>
          <ac:spMkLst>
            <pc:docMk/>
            <pc:sldMk cId="2332465252" sldId="286"/>
            <ac:spMk id="18" creationId="{9755E40C-B73F-E707-DE52-CBB06F8A3569}"/>
          </ac:spMkLst>
        </pc:spChg>
        <pc:spChg chg="add del mod">
          <ac:chgData name="Katalin Bokor" userId="eb03ea1a-2da7-4479-850e-cacf2d6316c8" providerId="ADAL" clId="{5D9953E7-8850-4CA7-AFE0-F184550AEF52}" dt="2022-10-27T15:05:55.958" v="1350" actId="478"/>
          <ac:spMkLst>
            <pc:docMk/>
            <pc:sldMk cId="2332465252" sldId="286"/>
            <ac:spMk id="20" creationId="{24D5FF78-1108-4ABD-146C-986898115280}"/>
          </ac:spMkLst>
        </pc:spChg>
        <pc:spChg chg="add mod">
          <ac:chgData name="Katalin Bokor" userId="eb03ea1a-2da7-4479-850e-cacf2d6316c8" providerId="ADAL" clId="{5D9953E7-8850-4CA7-AFE0-F184550AEF52}" dt="2022-10-27T15:06:18.672" v="1375" actId="14100"/>
          <ac:spMkLst>
            <pc:docMk/>
            <pc:sldMk cId="2332465252" sldId="286"/>
            <ac:spMk id="21" creationId="{5754F6F4-5F34-788B-7677-E20E85DD2DA9}"/>
          </ac:spMkLst>
        </pc:spChg>
        <pc:graphicFrameChg chg="add mod">
          <ac:chgData name="Katalin Bokor" userId="eb03ea1a-2da7-4479-850e-cacf2d6316c8" providerId="ADAL" clId="{5D9953E7-8850-4CA7-AFE0-F184550AEF52}" dt="2022-10-27T14:38:32.057" v="786"/>
          <ac:graphicFrameMkLst>
            <pc:docMk/>
            <pc:sldMk cId="2332465252" sldId="286"/>
            <ac:graphicFrameMk id="3" creationId="{8B942DB4-5D16-1C33-D67B-E3C27640B1E2}"/>
          </ac:graphicFrameMkLst>
        </pc:graphicFrameChg>
        <pc:graphicFrameChg chg="add mod">
          <ac:chgData name="Katalin Bokor" userId="eb03ea1a-2da7-4479-850e-cacf2d6316c8" providerId="ADAL" clId="{5D9953E7-8850-4CA7-AFE0-F184550AEF52}" dt="2022-10-27T14:50:37.430" v="920"/>
          <ac:graphicFrameMkLst>
            <pc:docMk/>
            <pc:sldMk cId="2332465252" sldId="286"/>
            <ac:graphicFrameMk id="10" creationId="{3848403F-715D-E740-DEED-AFDA54FC4517}"/>
          </ac:graphicFrameMkLst>
        </pc:graphicFrameChg>
        <pc:graphicFrameChg chg="add del mod">
          <ac:chgData name="Katalin Bokor" userId="eb03ea1a-2da7-4479-850e-cacf2d6316c8" providerId="ADAL" clId="{5D9953E7-8850-4CA7-AFE0-F184550AEF52}" dt="2022-10-27T14:58:42.253" v="1162" actId="478"/>
          <ac:graphicFrameMkLst>
            <pc:docMk/>
            <pc:sldMk cId="2332465252" sldId="286"/>
            <ac:graphicFrameMk id="15" creationId="{E379036A-76A2-6B88-90AD-8743DC24893A}"/>
          </ac:graphicFrameMkLst>
        </pc:graphicFrameChg>
        <pc:picChg chg="add mod">
          <ac:chgData name="Katalin Bokor" userId="eb03ea1a-2da7-4479-850e-cacf2d6316c8" providerId="ADAL" clId="{5D9953E7-8850-4CA7-AFE0-F184550AEF52}" dt="2022-10-27T15:05:19.747" v="1343" actId="1076"/>
          <ac:picMkLst>
            <pc:docMk/>
            <pc:sldMk cId="2332465252" sldId="286"/>
            <ac:picMk id="6" creationId="{07AD1701-459D-08BC-4576-1C3BC739F15A}"/>
          </ac:picMkLst>
        </pc:picChg>
        <pc:picChg chg="del">
          <ac:chgData name="Katalin Bokor" userId="eb03ea1a-2da7-4479-850e-cacf2d6316c8" providerId="ADAL" clId="{5D9953E7-8850-4CA7-AFE0-F184550AEF52}" dt="2022-10-27T14:14:55.472" v="411" actId="478"/>
          <ac:picMkLst>
            <pc:docMk/>
            <pc:sldMk cId="2332465252" sldId="286"/>
            <ac:picMk id="9" creationId="{46DE3326-BE3F-9C3D-AAC9-F3EAFF46DA66}"/>
          </ac:picMkLst>
        </pc:picChg>
        <pc:picChg chg="add del mod">
          <ac:chgData name="Katalin Bokor" userId="eb03ea1a-2da7-4479-850e-cacf2d6316c8" providerId="ADAL" clId="{5D9953E7-8850-4CA7-AFE0-F184550AEF52}" dt="2022-10-27T15:04:46.706" v="1332" actId="478"/>
          <ac:picMkLst>
            <pc:docMk/>
            <pc:sldMk cId="2332465252" sldId="286"/>
            <ac:picMk id="11" creationId="{2B390960-AA86-3303-1CAD-F31BB51514FD}"/>
          </ac:picMkLst>
        </pc:picChg>
        <pc:picChg chg="del">
          <ac:chgData name="Katalin Bokor" userId="eb03ea1a-2da7-4479-850e-cacf2d6316c8" providerId="ADAL" clId="{5D9953E7-8850-4CA7-AFE0-F184550AEF52}" dt="2022-10-27T14:14:15.022" v="388" actId="478"/>
          <ac:picMkLst>
            <pc:docMk/>
            <pc:sldMk cId="2332465252" sldId="286"/>
            <ac:picMk id="12" creationId="{C54E41BC-3A19-E69C-55FD-3C2277815976}"/>
          </ac:picMkLst>
        </pc:picChg>
      </pc:sldChg>
      <pc:sldChg chg="del">
        <pc:chgData name="Katalin Bokor" userId="eb03ea1a-2da7-4479-850e-cacf2d6316c8" providerId="ADAL" clId="{5D9953E7-8850-4CA7-AFE0-F184550AEF52}" dt="2022-10-27T15:10:43.480" v="1407" actId="47"/>
        <pc:sldMkLst>
          <pc:docMk/>
          <pc:sldMk cId="1533051428" sldId="287"/>
        </pc:sldMkLst>
      </pc:sldChg>
      <pc:sldChg chg="addSp delSp modSp add mod">
        <pc:chgData name="Katalin Bokor" userId="eb03ea1a-2da7-4479-850e-cacf2d6316c8" providerId="ADAL" clId="{5D9953E7-8850-4CA7-AFE0-F184550AEF52}" dt="2022-10-27T14:53:46.618" v="977" actId="1076"/>
        <pc:sldMkLst>
          <pc:docMk/>
          <pc:sldMk cId="3202507098" sldId="289"/>
        </pc:sldMkLst>
        <pc:spChg chg="mod">
          <ac:chgData name="Katalin Bokor" userId="eb03ea1a-2da7-4479-850e-cacf2d6316c8" providerId="ADAL" clId="{5D9953E7-8850-4CA7-AFE0-F184550AEF52}" dt="2022-10-27T13:59:10.084" v="223" actId="20577"/>
          <ac:spMkLst>
            <pc:docMk/>
            <pc:sldMk cId="3202507098" sldId="289"/>
            <ac:spMk id="2" creationId="{E4DACA2E-3B53-CE49-F275-23C10B5B6941}"/>
          </ac:spMkLst>
        </pc:spChg>
        <pc:spChg chg="mod">
          <ac:chgData name="Katalin Bokor" userId="eb03ea1a-2da7-4479-850e-cacf2d6316c8" providerId="ADAL" clId="{5D9953E7-8850-4CA7-AFE0-F184550AEF52}" dt="2022-10-27T14:53:46.618" v="977" actId="1076"/>
          <ac:spMkLst>
            <pc:docMk/>
            <pc:sldMk cId="3202507098" sldId="289"/>
            <ac:spMk id="4" creationId="{AC8D4B74-34C9-CF72-246B-8B9689D1BAEE}"/>
          </ac:spMkLst>
        </pc:spChg>
        <pc:spChg chg="del">
          <ac:chgData name="Katalin Bokor" userId="eb03ea1a-2da7-4479-850e-cacf2d6316c8" providerId="ADAL" clId="{5D9953E7-8850-4CA7-AFE0-F184550AEF52}" dt="2022-10-27T14:02:45.587" v="251" actId="478"/>
          <ac:spMkLst>
            <pc:docMk/>
            <pc:sldMk cId="3202507098" sldId="289"/>
            <ac:spMk id="5" creationId="{70DFCAF4-7FED-CA82-28A7-BB97C2405B5D}"/>
          </ac:spMkLst>
        </pc:spChg>
        <pc:spChg chg="add mod">
          <ac:chgData name="Katalin Bokor" userId="eb03ea1a-2da7-4479-850e-cacf2d6316c8" providerId="ADAL" clId="{5D9953E7-8850-4CA7-AFE0-F184550AEF52}" dt="2022-10-27T14:06:14.120" v="349" actId="1076"/>
          <ac:spMkLst>
            <pc:docMk/>
            <pc:sldMk cId="3202507098" sldId="289"/>
            <ac:spMk id="9" creationId="{B06FE92E-B535-8FA5-CB55-22E2BF787CA8}"/>
          </ac:spMkLst>
        </pc:spChg>
        <pc:spChg chg="add del mod">
          <ac:chgData name="Katalin Bokor" userId="eb03ea1a-2da7-4479-850e-cacf2d6316c8" providerId="ADAL" clId="{5D9953E7-8850-4CA7-AFE0-F184550AEF52}" dt="2022-10-27T14:02:48.536" v="252" actId="478"/>
          <ac:spMkLst>
            <pc:docMk/>
            <pc:sldMk cId="3202507098" sldId="289"/>
            <ac:spMk id="11" creationId="{51B6D760-FC79-3D9F-C995-461C54D6D7CA}"/>
          </ac:spMkLst>
        </pc:spChg>
        <pc:picChg chg="del">
          <ac:chgData name="Katalin Bokor" userId="eb03ea1a-2da7-4479-850e-cacf2d6316c8" providerId="ADAL" clId="{5D9953E7-8850-4CA7-AFE0-F184550AEF52}" dt="2022-10-27T14:00:41.326" v="225" actId="478"/>
          <ac:picMkLst>
            <pc:docMk/>
            <pc:sldMk cId="3202507098" sldId="289"/>
            <ac:picMk id="6" creationId="{0A7577E8-048D-D05A-9745-4C1AB2C73D23}"/>
          </ac:picMkLst>
        </pc:picChg>
        <pc:picChg chg="add mod">
          <ac:chgData name="Katalin Bokor" userId="eb03ea1a-2da7-4479-850e-cacf2d6316c8" providerId="ADAL" clId="{5D9953E7-8850-4CA7-AFE0-F184550AEF52}" dt="2022-10-27T14:06:20.065" v="350" actId="1076"/>
          <ac:picMkLst>
            <pc:docMk/>
            <pc:sldMk cId="3202507098" sldId="289"/>
            <ac:picMk id="7" creationId="{0131D561-0C78-4DEA-2A54-5658EBABB249}"/>
          </ac:picMkLst>
        </pc:picChg>
        <pc:picChg chg="add mod">
          <ac:chgData name="Katalin Bokor" userId="eb03ea1a-2da7-4479-850e-cacf2d6316c8" providerId="ADAL" clId="{5D9953E7-8850-4CA7-AFE0-F184550AEF52}" dt="2022-10-27T14:01:24.121" v="230"/>
          <ac:picMkLst>
            <pc:docMk/>
            <pc:sldMk cId="3202507098" sldId="289"/>
            <ac:picMk id="8" creationId="{491E91B1-B3B1-95A7-70EA-3312EA556398}"/>
          </ac:picMkLst>
        </pc:picChg>
        <pc:picChg chg="del">
          <ac:chgData name="Katalin Bokor" userId="eb03ea1a-2da7-4479-850e-cacf2d6316c8" providerId="ADAL" clId="{5D9953E7-8850-4CA7-AFE0-F184550AEF52}" dt="2022-10-27T14:00:38.825" v="224" actId="478"/>
          <ac:picMkLst>
            <pc:docMk/>
            <pc:sldMk cId="3202507098" sldId="289"/>
            <ac:picMk id="16" creationId="{E57F5243-0B3D-B7D0-965F-4021D1193109}"/>
          </ac:picMkLst>
        </pc:picChg>
      </pc:sldChg>
      <pc:sldChg chg="addSp delSp modSp add mod">
        <pc:chgData name="Katalin Bokor" userId="eb03ea1a-2da7-4479-850e-cacf2d6316c8" providerId="ADAL" clId="{5D9953E7-8850-4CA7-AFE0-F184550AEF52}" dt="2022-10-27T15:10:10.175" v="1406" actId="11"/>
        <pc:sldMkLst>
          <pc:docMk/>
          <pc:sldMk cId="1508971275" sldId="290"/>
        </pc:sldMkLst>
        <pc:spChg chg="del">
          <ac:chgData name="Katalin Bokor" userId="eb03ea1a-2da7-4479-850e-cacf2d6316c8" providerId="ADAL" clId="{5D9953E7-8850-4CA7-AFE0-F184550AEF52}" dt="2022-10-27T15:06:26.859" v="1376" actId="478"/>
          <ac:spMkLst>
            <pc:docMk/>
            <pc:sldMk cId="1508971275" sldId="290"/>
            <ac:spMk id="2" creationId="{E4DACA2E-3B53-CE49-F275-23C10B5B6941}"/>
          </ac:spMkLst>
        </pc:spChg>
        <pc:spChg chg="del">
          <ac:chgData name="Katalin Bokor" userId="eb03ea1a-2da7-4479-850e-cacf2d6316c8" providerId="ADAL" clId="{5D9953E7-8850-4CA7-AFE0-F184550AEF52}" dt="2022-10-27T15:02:36.775" v="1291" actId="478"/>
          <ac:spMkLst>
            <pc:docMk/>
            <pc:sldMk cId="1508971275" sldId="290"/>
            <ac:spMk id="4" creationId="{AC8D4B74-34C9-CF72-246B-8B9689D1BAEE}"/>
          </ac:spMkLst>
        </pc:spChg>
        <pc:spChg chg="mod">
          <ac:chgData name="Katalin Bokor" userId="eb03ea1a-2da7-4479-850e-cacf2d6316c8" providerId="ADAL" clId="{5D9953E7-8850-4CA7-AFE0-F184550AEF52}" dt="2022-10-27T15:10:10.175" v="1406" actId="11"/>
          <ac:spMkLst>
            <pc:docMk/>
            <pc:sldMk cId="1508971275" sldId="290"/>
            <ac:spMk id="5" creationId="{70DFCAF4-7FED-CA82-28A7-BB97C2405B5D}"/>
          </ac:spMkLst>
        </pc:spChg>
        <pc:spChg chg="del">
          <ac:chgData name="Katalin Bokor" userId="eb03ea1a-2da7-4479-850e-cacf2d6316c8" providerId="ADAL" clId="{5D9953E7-8850-4CA7-AFE0-F184550AEF52}" dt="2022-10-27T15:02:41.123" v="1293" actId="478"/>
          <ac:spMkLst>
            <pc:docMk/>
            <pc:sldMk cId="1508971275" sldId="290"/>
            <ac:spMk id="7" creationId="{0B9B20EE-2BAE-7BA2-BB48-7702CCA69371}"/>
          </ac:spMkLst>
        </pc:spChg>
        <pc:spChg chg="del">
          <ac:chgData name="Katalin Bokor" userId="eb03ea1a-2da7-4479-850e-cacf2d6316c8" providerId="ADAL" clId="{5D9953E7-8850-4CA7-AFE0-F184550AEF52}" dt="2022-10-27T15:02:44.039" v="1295" actId="478"/>
          <ac:spMkLst>
            <pc:docMk/>
            <pc:sldMk cId="1508971275" sldId="290"/>
            <ac:spMk id="8" creationId="{7C91E0B8-32B4-8485-A262-E39CD6D511C7}"/>
          </ac:spMkLst>
        </pc:spChg>
        <pc:spChg chg="add del mod">
          <ac:chgData name="Katalin Bokor" userId="eb03ea1a-2da7-4479-850e-cacf2d6316c8" providerId="ADAL" clId="{5D9953E7-8850-4CA7-AFE0-F184550AEF52}" dt="2022-10-27T15:02:39.055" v="1292" actId="478"/>
          <ac:spMkLst>
            <pc:docMk/>
            <pc:sldMk cId="1508971275" sldId="290"/>
            <ac:spMk id="9" creationId="{D9DF8E3F-C5B4-6E3B-8962-8F4244CA0800}"/>
          </ac:spMkLst>
        </pc:spChg>
        <pc:spChg chg="add del mod">
          <ac:chgData name="Katalin Bokor" userId="eb03ea1a-2da7-4479-850e-cacf2d6316c8" providerId="ADAL" clId="{5D9953E7-8850-4CA7-AFE0-F184550AEF52}" dt="2022-10-27T15:06:29.909" v="1377" actId="478"/>
          <ac:spMkLst>
            <pc:docMk/>
            <pc:sldMk cId="1508971275" sldId="290"/>
            <ac:spMk id="12" creationId="{E0D9B2E9-0A9C-FB7D-083E-D344FFA82BFA}"/>
          </ac:spMkLst>
        </pc:spChg>
        <pc:spChg chg="mod">
          <ac:chgData name="Katalin Bokor" userId="eb03ea1a-2da7-4479-850e-cacf2d6316c8" providerId="ADAL" clId="{5D9953E7-8850-4CA7-AFE0-F184550AEF52}" dt="2022-10-27T15:04:42.669" v="1331" actId="1076"/>
          <ac:spMkLst>
            <pc:docMk/>
            <pc:sldMk cId="1508971275" sldId="290"/>
            <ac:spMk id="14" creationId="{FD3ECD01-0160-A05D-4EAA-77617DD74FD7}"/>
          </ac:spMkLst>
        </pc:spChg>
        <pc:spChg chg="add mod">
          <ac:chgData name="Katalin Bokor" userId="eb03ea1a-2da7-4479-850e-cacf2d6316c8" providerId="ADAL" clId="{5D9953E7-8850-4CA7-AFE0-F184550AEF52}" dt="2022-10-27T15:06:30.392" v="1378"/>
          <ac:spMkLst>
            <pc:docMk/>
            <pc:sldMk cId="1508971275" sldId="290"/>
            <ac:spMk id="15" creationId="{5D4E9E01-0E1B-37B8-1B34-89226F34F244}"/>
          </ac:spMkLst>
        </pc:spChg>
        <pc:spChg chg="del mod">
          <ac:chgData name="Katalin Bokor" userId="eb03ea1a-2da7-4479-850e-cacf2d6316c8" providerId="ADAL" clId="{5D9953E7-8850-4CA7-AFE0-F184550AEF52}" dt="2022-10-27T15:03:23.755" v="1303" actId="478"/>
          <ac:spMkLst>
            <pc:docMk/>
            <pc:sldMk cId="1508971275" sldId="290"/>
            <ac:spMk id="16" creationId="{8CF606A5-D93C-C056-F663-763B4D554099}"/>
          </ac:spMkLst>
        </pc:spChg>
        <pc:picChg chg="del">
          <ac:chgData name="Katalin Bokor" userId="eb03ea1a-2da7-4479-850e-cacf2d6316c8" providerId="ADAL" clId="{5D9953E7-8850-4CA7-AFE0-F184550AEF52}" dt="2022-10-27T15:02:41.938" v="1294" actId="478"/>
          <ac:picMkLst>
            <pc:docMk/>
            <pc:sldMk cId="1508971275" sldId="290"/>
            <ac:picMk id="6" creationId="{07AD1701-459D-08BC-4576-1C3BC739F15A}"/>
          </ac:picMkLst>
        </pc:picChg>
        <pc:picChg chg="mod">
          <ac:chgData name="Katalin Bokor" userId="eb03ea1a-2da7-4479-850e-cacf2d6316c8" providerId="ADAL" clId="{5D9953E7-8850-4CA7-AFE0-F184550AEF52}" dt="2022-10-27T15:04:38.516" v="1330" actId="1076"/>
          <ac:picMkLst>
            <pc:docMk/>
            <pc:sldMk cId="1508971275" sldId="290"/>
            <ac:picMk id="11" creationId="{2B390960-AA86-3303-1CAD-F31BB51514F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D7D6C-ADE8-47AE-8DFF-B29E00C82F4D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E8520-1C20-44E0-AF77-05CAB31BA9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37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B1FA-12A8-6802-4CD5-C58BDF0D44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43BCF6-82B0-7983-22AC-2C83A99AF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2202E-A1D9-2E6C-094D-2BCFEDE35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5E46-C801-40CD-8095-814ED7957BB5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C53DF-5232-5672-A5B9-B345A3AA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4FB22-D0B0-FCC8-1A6F-A31A2F21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68BA-A786-40F2-AF2F-607939C062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64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3A0ED-9CD3-3800-89C0-F5A76AF4D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94308E-41D0-1ECC-3F2D-5E6DB5E3F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7DB7B-2E8B-D9B9-D62D-6D0AEA51D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5E46-C801-40CD-8095-814ED7957BB5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1229-0EB4-81A9-1147-6705E447D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FE817-22EC-771D-2B3F-F64960A20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68BA-A786-40F2-AF2F-607939C062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743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7320A5-7E85-9FEE-BD2F-0C6DE1FA5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230B33-41F8-93F2-349F-E8C1CED13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EC7D1-7EC4-9B64-E8D4-2AA320C2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5E46-C801-40CD-8095-814ED7957BB5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A958E-6236-D559-8C6C-069ECF8BC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D6BCE-55A2-7994-DF1B-677D521D3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68BA-A786-40F2-AF2F-607939C062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646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3098D2"/>
                </a:solidFill>
                <a:latin typeface="Helvetica Neue LT Std 75" panose="020B0604020202020204" pitchFamily="34" charset="0"/>
              </a:defRPr>
            </a:lvl1pPr>
          </a:lstStyle>
          <a:p>
            <a:r>
              <a:rPr lang="en-US" noProof="0" dirty="0"/>
              <a:t>Default content slide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09ADD8-FEFF-47F5-9FB8-BEA6ED5B56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59912"/>
            <a:ext cx="10515600" cy="36193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712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6870700" y="-1"/>
            <a:ext cx="5321300" cy="685800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8870" y="365125"/>
            <a:ext cx="543063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latin typeface="Helvetica Neue LT Std 75" panose="020B0604020202020204" pitchFamily="34" charset="0"/>
              </a:defRPr>
            </a:lvl1pPr>
          </a:lstStyle>
          <a:p>
            <a:r>
              <a:rPr lang="en-US" noProof="0" dirty="0"/>
              <a:t>Content slide with side image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093C0A-F024-4FAC-B2E7-BB1BCBFFE9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8870" y="1949450"/>
            <a:ext cx="543063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94F3ED-6B54-4C95-978C-9DEF940070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1907" y="5837431"/>
            <a:ext cx="548016" cy="6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24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-1"/>
            <a:ext cx="5321300" cy="685800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a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154" y="365125"/>
            <a:ext cx="53213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latin typeface="Helvetica Neue LT Std 75" panose="020B0604020202020204" pitchFamily="34" charset="0"/>
              </a:defRPr>
            </a:lvl1pPr>
          </a:lstStyle>
          <a:p>
            <a:r>
              <a:rPr lang="en-US" noProof="0" dirty="0"/>
              <a:t>Content slide with side image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093C0A-F024-4FAC-B2E7-BB1BCBFFE9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8154" y="1949450"/>
            <a:ext cx="53213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3342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ortant Facts and Figur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267" y="2264637"/>
            <a:ext cx="10981465" cy="2066428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6000" b="1" i="0" baseline="0">
                <a:solidFill>
                  <a:schemeClr val="bg1"/>
                </a:solidFill>
                <a:latin typeface="Helvetica Neue LT Std 75" panose="020B0604020202020204" pitchFamily="34" charset="0"/>
              </a:defRPr>
            </a:lvl1pPr>
          </a:lstStyle>
          <a:p>
            <a:r>
              <a:rPr lang="en-US" noProof="0" dirty="0"/>
              <a:t>Twenty Million is an </a:t>
            </a:r>
            <a:br>
              <a:rPr lang="en-US" noProof="0" dirty="0"/>
            </a:br>
            <a:r>
              <a:rPr lang="en-US" noProof="0" dirty="0"/>
              <a:t>important number in 2018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EA963CE-1CF3-4D15-B798-F5A67BD1D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3390" y="5708983"/>
            <a:ext cx="596196" cy="73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90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portant Facts and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635" y="2264637"/>
            <a:ext cx="10981465" cy="206642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1" i="0" baseline="0">
                <a:solidFill>
                  <a:srgbClr val="3098D2"/>
                </a:solidFill>
                <a:latin typeface="Helvetica Neue LT Std 75" panose="020B0604020202020204" pitchFamily="34" charset="0"/>
              </a:defRPr>
            </a:lvl1pPr>
          </a:lstStyle>
          <a:p>
            <a:r>
              <a:rPr lang="en-US" noProof="0" dirty="0"/>
              <a:t>Twenty Million is an </a:t>
            </a:r>
            <a:br>
              <a:rPr lang="en-US" noProof="0" dirty="0"/>
            </a:br>
            <a:r>
              <a:rPr lang="en-US" noProof="0" dirty="0"/>
              <a:t>important number in 2018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56E96F5-4169-44E1-966A-DD4BE2FB0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0358" y="5837431"/>
            <a:ext cx="548016" cy="6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54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11ECBDBA-F694-4A17-B18B-CF24C7914E14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457200" y="1185530"/>
            <a:ext cx="4928191" cy="44869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a chart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80EB87-CBDD-4C89-8597-AC459FA55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8154" y="817512"/>
            <a:ext cx="53213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latin typeface="Helvetica Neue LT Std 75" panose="020B0604020202020204" pitchFamily="34" charset="0"/>
              </a:defRPr>
            </a:lvl1pPr>
          </a:lstStyle>
          <a:p>
            <a:r>
              <a:rPr lang="en-US" noProof="0" dirty="0"/>
              <a:t>Chart title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5D52FE9D-3E2A-4226-8131-2E5FC567B1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48154" y="1950394"/>
            <a:ext cx="5321300" cy="634933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60EE2F-AB12-4F98-8EB9-E462827917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48375" y="2854325"/>
            <a:ext cx="5321300" cy="23955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fr-CH" dirty="0" err="1"/>
              <a:t>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467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11ECBDBA-F694-4A17-B18B-CF24C7914E14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804837" y="1185530"/>
            <a:ext cx="4928191" cy="44869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a chart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2C2A9D-BEA9-4E4E-81F9-4234207949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633" y="817512"/>
            <a:ext cx="53213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latin typeface="Helvetica Neue LT Std 75" panose="020B0604020202020204" pitchFamily="34" charset="0"/>
              </a:defRPr>
            </a:lvl1pPr>
          </a:lstStyle>
          <a:p>
            <a:r>
              <a:rPr lang="en-US" noProof="0" dirty="0"/>
              <a:t>Chart 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E8D200E-3CE3-4E42-BC25-F0F559ABD9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633" y="1950394"/>
            <a:ext cx="5321300" cy="634933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9FBD15E-4503-41AA-90B2-D5D00AEAEA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6854" y="2854325"/>
            <a:ext cx="5321300" cy="23955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fr-CH" dirty="0" err="1"/>
              <a:t>Analysis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B95D02A-41BE-4A35-9FCC-258555919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1907" y="5837431"/>
            <a:ext cx="548016" cy="6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11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cen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11ECBDBA-F694-4A17-B18B-CF24C7914E14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774701" y="1690688"/>
            <a:ext cx="10958328" cy="398178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a chart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49C565F-90F2-45BD-8DE1-55DACFF90F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4701" y="1063177"/>
            <a:ext cx="10958328" cy="634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158591-F501-486E-9733-F9EB7B86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699" y="115005"/>
            <a:ext cx="10958327" cy="1325563"/>
          </a:xfrm>
          <a:prstGeom prst="rect">
            <a:avLst/>
          </a:prstGeom>
        </p:spPr>
        <p:txBody>
          <a:bodyPr/>
          <a:lstStyle>
            <a:lvl1pPr algn="ctr">
              <a:defRPr b="1" i="0" baseline="0">
                <a:latin typeface="Helvetica Neue LT Std 75" panose="020B0604020202020204" pitchFamily="34" charset="0"/>
              </a:defRPr>
            </a:lvl1pPr>
          </a:lstStyle>
          <a:p>
            <a:r>
              <a:rPr lang="en-US" noProof="0" dirty="0"/>
              <a:t>Chart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9984519-C70D-4092-974B-71872CB4B1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44603" y="5837431"/>
            <a:ext cx="548016" cy="6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8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3A476-F034-2699-4F64-D0F8477EE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6B4DF-54FD-19F0-FFC9-75A61D887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0AE39-8D86-A88C-2ED1-C35922E2D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5E46-C801-40CD-8095-814ED7957BB5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5D3E6-8C90-8B41-E766-B3B5DD9D7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C10D2-873E-6EDB-0B90-E9DA63BB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68BA-A786-40F2-AF2F-607939C062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543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p cen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49C565F-90F2-45BD-8DE1-55DACFF90F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2" y="1063177"/>
            <a:ext cx="11237727" cy="6349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158591-F501-486E-9733-F9EB7B86B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115005"/>
            <a:ext cx="11237726" cy="1325563"/>
          </a:xfrm>
          <a:prstGeom prst="rect">
            <a:avLst/>
          </a:prstGeom>
        </p:spPr>
        <p:txBody>
          <a:bodyPr/>
          <a:lstStyle>
            <a:lvl1pPr algn="ctr">
              <a:defRPr b="1" i="0" baseline="0">
                <a:latin typeface="Helvetica Neue LT Std 75" panose="020B0604020202020204" pitchFamily="34" charset="0"/>
              </a:defRPr>
            </a:lvl1pPr>
          </a:lstStyle>
          <a:p>
            <a:r>
              <a:rPr lang="en-US" noProof="0" dirty="0"/>
              <a:t>Map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F920713-6AC8-4714-B5D3-41731CE7D2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44603" y="5837431"/>
            <a:ext cx="548016" cy="6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57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2F3C2-F0C7-E9C9-01C1-4DBC9AF45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4D87E-746A-8B5F-3351-B3E7415A0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D8B2F-B5F6-DF52-5B55-84F55A909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5E46-C801-40CD-8095-814ED7957BB5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D0BAF-2E6D-B647-FD04-846519A2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AF575-0540-9672-312F-9937F0DD5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68BA-A786-40F2-AF2F-607939C062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007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BB4A2-2A81-F8F0-12BB-37B231757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7CAA5-82E1-7ED7-3C92-B312C26C2B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25724-6795-D3E7-3BF0-A2EEFD7B6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E675F-2261-983C-4915-C6D0D626C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5E46-C801-40CD-8095-814ED7957BB5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188A5-5F8A-A484-A20F-0E7BCBD1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0E453-B005-57FB-13B4-2BD3E12A5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68BA-A786-40F2-AF2F-607939C062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358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A3975-7191-A2BC-2B4B-2E6D947C0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E168C-209E-F893-4D54-52DF8AB6C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4A617-4E91-D99A-C3D4-12E83DA19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C04B8-FD87-C450-61A2-F31846C16E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F6C6B5-36CA-8E7C-3B01-6B19589F55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D08D7E-EA8C-4193-2B74-47B5C3D4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5E46-C801-40CD-8095-814ED7957BB5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60C22-3E6F-6DE2-4A8D-EDBDE7A7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4B3E71-07B6-FEAC-F497-2931402B5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68BA-A786-40F2-AF2F-607939C062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0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F6C49-CF3D-D723-7AD6-12D95D734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0C559F-C2AA-2A57-AED7-C91B1142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5E46-C801-40CD-8095-814ED7957BB5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6D2170-1759-6E1A-9D8E-C48BB62DA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4A1CC9-0996-E263-3938-F1D231836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68BA-A786-40F2-AF2F-607939C062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9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9EFC54-3D9F-C5E2-6AE1-86E11CDB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5E46-C801-40CD-8095-814ED7957BB5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B8DB21-1487-E536-3DEE-D7DA1DB83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7E591-D372-E079-C129-31E2AF77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68BA-A786-40F2-AF2F-607939C062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54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4B009-D77F-D34B-3DBE-EC66195C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65919-4C46-4FF9-EA14-85C4830E0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D7FE9-3ECF-2288-77CF-A56B7C1F1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DE4C4-9825-DCC7-1B69-BFCCF46AA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5E46-C801-40CD-8095-814ED7957BB5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F8723-5090-DE7D-48A3-1E3DFB27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2F15EA-B5C8-40FB-600A-9038B618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68BA-A786-40F2-AF2F-607939C062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961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68497-CFD6-E83E-FB8E-5F98A7B5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17ECDC-B47D-5364-8103-646036E86E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78991-6C86-A9DC-8301-7596E4A3C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AEFBB-124E-B7A5-74E7-8B692EAF7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5E46-C801-40CD-8095-814ED7957BB5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17116-39B9-1BDC-80BD-FA7DDE6F7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9427D-216F-614C-B925-09A16A3BA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368BA-A786-40F2-AF2F-607939C062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803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995753-95D1-9424-B105-77862023C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7DF32-A063-FB2F-AC8E-3A8164EC8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DB7C9-D147-6D33-7D39-6B29EA5E4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35E46-C801-40CD-8095-814ED7957BB5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B352C-7277-763D-C8AF-746C7028D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6E1D3-4EC5-2AE4-5140-ACA488C72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368BA-A786-40F2-AF2F-607939C062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78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dirty="0"/>
              <a:t>INSIDE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A42BEE-872E-4780-80AD-B4D445FB864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44603" y="5837431"/>
            <a:ext cx="548016" cy="6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3098D2"/>
          </a:solidFill>
          <a:latin typeface="Helvetica Neue LT Std 55 Roman" panose="020B0604020202020204" pitchFamily="34" charset="0"/>
          <a:ea typeface="Helvetica Neue" charset="0"/>
          <a:cs typeface="Helvetica Neu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LT Std 45 Light" panose="020B0403020202020204" pitchFamily="34" charset="0"/>
          <a:ea typeface="Helvetica Neue Light" charset="0"/>
          <a:cs typeface="Helvetica Neue LT Std 45 Light" panose="020B0403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LT Std 45 Light" panose="020B0403020202020204" pitchFamily="34" charset="0"/>
          <a:ea typeface="Helvetica Neue Light" charset="0"/>
          <a:cs typeface="Helvetica Neue LT Std 45 Light" panose="020B0403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LT Std 45 Light" panose="020B0403020202020204" pitchFamily="34" charset="0"/>
          <a:ea typeface="Helvetica Neue Light" charset="0"/>
          <a:cs typeface="Helvetica Neue LT Std 45 Light" panose="020B0403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LT Std 45 Light" panose="020B0403020202020204" pitchFamily="34" charset="0"/>
          <a:ea typeface="Helvetica Neue Light" charset="0"/>
          <a:cs typeface="Helvetica Neue LT Std 45 Light" panose="020B0403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LT Std 45 Light" panose="020B0403020202020204" pitchFamily="34" charset="0"/>
          <a:ea typeface="Helvetica Neue Light" charset="0"/>
          <a:cs typeface="Helvetica Neue LT Std 45 Light" panose="020B0403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nctad.org/system/files/official-document/ditctsce2022d1_en.pdf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nctadstat.unctad.org/EN/Index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4">
            <a:extLst>
              <a:ext uri="{FF2B5EF4-FFF2-40B4-BE49-F238E27FC236}">
                <a16:creationId xmlns:a16="http://schemas.microsoft.com/office/drawing/2014/main" id="{46E9A982-6872-7ED4-9EC6-48DAF6085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58DEEF-43B5-7542-2666-1BE40E2418A5}"/>
              </a:ext>
            </a:extLst>
          </p:cNvPr>
          <p:cNvSpPr txBox="1"/>
          <p:nvPr/>
        </p:nvSpPr>
        <p:spPr>
          <a:xfrm>
            <a:off x="-1" y="1928622"/>
            <a:ext cx="7836061" cy="2831544"/>
          </a:xfrm>
          <a:prstGeom prst="rect">
            <a:avLst/>
          </a:prstGeom>
          <a:solidFill>
            <a:srgbClr val="3792C5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UNCTAD Creative Economy Outlook 2022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November 2022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South Africa</a:t>
            </a:r>
          </a:p>
          <a:p>
            <a:pPr algn="ctr"/>
            <a:endParaRPr lang="en-US" sz="2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sz="2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Presentation by Marisa Henderson</a:t>
            </a:r>
          </a:p>
        </p:txBody>
      </p:sp>
    </p:spTree>
    <p:extLst>
      <p:ext uri="{BB962C8B-B14F-4D97-AF65-F5344CB8AC3E}">
        <p14:creationId xmlns:p14="http://schemas.microsoft.com/office/powerpoint/2010/main" val="712110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DFCAF4-7FED-CA82-28A7-BB97C2405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12942" y="1761645"/>
            <a:ext cx="6096528" cy="4062958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Font typeface="Arial" panose="020B0604020202020204" pitchFamily="34" charset="0"/>
              <a:buChar char="•"/>
            </a:pPr>
            <a:r>
              <a:rPr lang="en-GB" sz="1800" b="0" dirty="0">
                <a:latin typeface="Roboto" panose="02000000000000000000" pitchFamily="2" charset="0"/>
                <a:ea typeface="Roboto" panose="02000000000000000000" pitchFamily="2" charset="0"/>
              </a:rPr>
              <a:t>Creative goods represent 0.6% of total merchandise exports in South Africa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Font typeface="Arial" panose="020B0604020202020204" pitchFamily="34" charset="0"/>
              <a:buChar char="•"/>
            </a:pPr>
            <a:r>
              <a:rPr lang="en-GB" sz="1800" b="0" dirty="0">
                <a:latin typeface="Roboto" panose="02000000000000000000" pitchFamily="2" charset="0"/>
                <a:ea typeface="Roboto" panose="02000000000000000000" pitchFamily="2" charset="0"/>
              </a:rPr>
              <a:t>Possible reason behind declining trend: certain creative </a:t>
            </a:r>
            <a:r>
              <a:rPr lang="en-GB" sz="1800" b="0" i="1" dirty="0">
                <a:latin typeface="Roboto" panose="02000000000000000000" pitchFamily="2" charset="0"/>
                <a:ea typeface="Roboto" panose="02000000000000000000" pitchFamily="2" charset="0"/>
              </a:rPr>
              <a:t>goods</a:t>
            </a:r>
            <a:r>
              <a:rPr lang="en-GB" sz="1800" b="0" dirty="0">
                <a:latin typeface="Roboto" panose="02000000000000000000" pitchFamily="2" charset="0"/>
                <a:ea typeface="Roboto" panose="02000000000000000000" pitchFamily="2" charset="0"/>
              </a:rPr>
              <a:t> increasingly become creative </a:t>
            </a:r>
            <a:r>
              <a:rPr lang="en-GB" sz="1800" b="0" i="1" dirty="0">
                <a:latin typeface="Roboto" panose="02000000000000000000" pitchFamily="2" charset="0"/>
                <a:ea typeface="Roboto" panose="02000000000000000000" pitchFamily="2" charset="0"/>
              </a:rPr>
              <a:t>services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Font typeface="Arial" panose="020B0604020202020204" pitchFamily="34" charset="0"/>
              <a:buChar char="•"/>
            </a:pPr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South-South trade is critical as shown by list of largest export destinations: </a:t>
            </a:r>
          </a:p>
          <a:p>
            <a:pPr marL="800100" lvl="1" indent="-34290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Font typeface="+mj-lt"/>
              <a:buAutoNum type="arabicPeriod"/>
            </a:pPr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United States of America</a:t>
            </a:r>
          </a:p>
          <a:p>
            <a:pPr marL="800100" lvl="1" indent="-34290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Font typeface="+mj-lt"/>
              <a:buAutoNum type="arabicPeriod"/>
            </a:pPr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Namibia</a:t>
            </a:r>
          </a:p>
          <a:p>
            <a:pPr marL="800100" lvl="1" indent="-34290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Font typeface="+mj-lt"/>
              <a:buAutoNum type="arabicPeriod"/>
            </a:pPr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Botswana</a:t>
            </a:r>
          </a:p>
          <a:p>
            <a:pPr marL="800100" lvl="1" indent="-34290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Font typeface="+mj-lt"/>
              <a:buAutoNum type="arabicPeriod"/>
            </a:pPr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Angola</a:t>
            </a:r>
          </a:p>
          <a:p>
            <a:pPr marL="800100" lvl="1" indent="-34290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Font typeface="+mj-lt"/>
              <a:buAutoNum type="arabicPeriod"/>
            </a:pPr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Lesotho</a:t>
            </a:r>
            <a:endParaRPr lang="en-GB" sz="1800" b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Font typeface="Arial" panose="020B0604020202020204" pitchFamily="34" charset="0"/>
              <a:buChar char="•"/>
            </a:pPr>
            <a:endParaRPr lang="en-GB" sz="1800" b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35A15E-5D36-B49E-2416-6EEA8B90C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4143"/>
            <a:ext cx="964303" cy="1050757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D3ECD01-0160-A05D-4EAA-77617DD74FD7}"/>
              </a:ext>
            </a:extLst>
          </p:cNvPr>
          <p:cNvSpPr txBox="1">
            <a:spLocks/>
          </p:cNvSpPr>
          <p:nvPr/>
        </p:nvSpPr>
        <p:spPr>
          <a:xfrm>
            <a:off x="6493798" y="2114155"/>
            <a:ext cx="5698202" cy="3499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009BE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South Africa: Share of creative goods exports from total exports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90960-AA86-3303-1CAD-F31BB5151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561" y="2464081"/>
            <a:ext cx="5462489" cy="265808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D4E9E01-0E1B-37B8-1B34-89226F34F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00"/>
            <a:ext cx="1186214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Main trends: exports of creative goods by South Africa</a:t>
            </a:r>
          </a:p>
        </p:txBody>
      </p:sp>
    </p:spTree>
    <p:extLst>
      <p:ext uri="{BB962C8B-B14F-4D97-AF65-F5344CB8AC3E}">
        <p14:creationId xmlns:p14="http://schemas.microsoft.com/office/powerpoint/2010/main" val="1508971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CA2E-3B53-CE49-F275-23C10B5B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Main trends: exports of creative services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D4B74-34C9-CF72-246B-8B9689D1B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18233"/>
            <a:ext cx="11483788" cy="64401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Developed countries have been exporting significantly more creative services than developing economies</a:t>
            </a:r>
            <a:endParaRPr lang="en-GB" sz="1800" b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09E107-3E66-72A4-A836-F55FDFCEA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64" y="1943289"/>
            <a:ext cx="5831304" cy="4770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1ABD36-DA8F-0B99-384C-FC3BE12DA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242" y="1943289"/>
            <a:ext cx="5268054" cy="3817431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FDC11E5-933A-6F1D-D5D2-960C7657146C}"/>
              </a:ext>
            </a:extLst>
          </p:cNvPr>
          <p:cNvSpPr txBox="1">
            <a:spLocks/>
          </p:cNvSpPr>
          <p:nvPr/>
        </p:nvSpPr>
        <p:spPr>
          <a:xfrm>
            <a:off x="1227551" y="5939645"/>
            <a:ext cx="10571968" cy="7739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In many developing countries, including South Africa,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statistics on international trade in services are not detailed enough to estimate trade in creative services</a:t>
            </a:r>
            <a:endParaRPr lang="en-GB" sz="1800" b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418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CA2E-3B53-CE49-F275-23C10B5B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Software services and R&amp;D are</a:t>
            </a:r>
            <a:b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the most exported creative services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96B227-CC26-1E9A-576B-8338D646F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0512"/>
            <a:ext cx="12192000" cy="544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74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CA2E-3B53-CE49-F275-23C10B5B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Developing countries face several barriers to participate in creative services trade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36FDCC1-DADB-10F2-7C26-8B9F1B79D5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912" y="2526545"/>
            <a:ext cx="5905088" cy="291653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Developing countries</a:t>
            </a: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lack of fundamental skills and infrastructure to become competitive players in creative services</a:t>
            </a: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face services trade restrictions</a:t>
            </a:r>
            <a:endParaRPr lang="en-GB" sz="18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access to the most important creative services markets remains governed by commitments in the WTO</a:t>
            </a:r>
            <a:r>
              <a:rPr lang="en-GB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’s</a:t>
            </a: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General Agreement on Trade in Services (GATS)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E3DB2-EBA6-A214-BA79-B07CD3403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263" y="1576136"/>
            <a:ext cx="5905088" cy="506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66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CA2E-3B53-CE49-F275-23C10B5B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Measuring the creative economy: lack of </a:t>
            </a:r>
            <a:r>
              <a:rPr lang="en-GB" sz="3600" b="1" dirty="0">
                <a:latin typeface="Roboto" panose="02000000000000000000" pitchFamily="2" charset="0"/>
                <a:ea typeface="Roboto" panose="02000000000000000000" pitchFamily="2" charset="0"/>
              </a:rPr>
              <a:t>harmonised </a:t>
            </a:r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definitions, methodologies and data remains a challenge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36FDCC1-DADB-10F2-7C26-8B9F1B79D5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505" y="1795444"/>
            <a:ext cx="11905129" cy="4963944"/>
          </a:xfrm>
        </p:spPr>
        <p:txBody>
          <a:bodyPr numCol="2"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Several frameworks exist to measure the creative economy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</a:t>
            </a: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atterns of common industries and products covered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</a:t>
            </a: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ut also differences due to national or regional classifications; activity or product coverage; methodology and guidelines; and types of activities and products covered</a:t>
            </a:r>
          </a:p>
          <a:p>
            <a:pPr>
              <a:spcBef>
                <a:spcPts val="600"/>
              </a:spcBef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Developing countries measure the economic contribution of their creative sector in diverse ways</a:t>
            </a:r>
            <a:endParaRPr lang="en-GB" sz="18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spcBef>
                <a:spcPts val="600"/>
              </a:spcBef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ase studies from </a:t>
            </a:r>
            <a:r>
              <a:rPr lang="en-GB" sz="1800" b="1" dirty="0">
                <a:solidFill>
                  <a:srgbClr val="4791C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Argentina</a:t>
            </a: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sz="1800" b="1" dirty="0">
                <a:solidFill>
                  <a:srgbClr val="4791C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Indonesia</a:t>
            </a: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sz="1800" b="1" dirty="0">
                <a:solidFill>
                  <a:srgbClr val="4791C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Mexico</a:t>
            </a: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and </a:t>
            </a:r>
            <a:r>
              <a:rPr lang="en-GB" sz="1800" b="1" dirty="0">
                <a:solidFill>
                  <a:srgbClr val="4791C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South Africa</a:t>
            </a:r>
          </a:p>
          <a:p>
            <a:pPr>
              <a:spcBef>
                <a:spcPts val="600"/>
              </a:spcBef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urrent definitions may not capture fully goods and services with actual creative content 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Clr>
                <a:srgbClr val="F59B29"/>
              </a:buClr>
              <a:buSzPct val="120000"/>
              <a:buNone/>
            </a:pPr>
            <a:endParaRPr lang="en-GB" sz="18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spcBef>
                <a:spcPts val="600"/>
              </a:spcBef>
              <a:spcAft>
                <a:spcPts val="1200"/>
              </a:spcAft>
              <a:buClr>
                <a:srgbClr val="F59B29"/>
              </a:buClr>
              <a:buSzPct val="120000"/>
              <a:buNone/>
            </a:pPr>
            <a:endParaRPr lang="en-GB" sz="1800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Better and more disaggregated data is required to gain more insights into the role of services in economic transformation and their potential for developing economies for services-led diversification</a:t>
            </a:r>
          </a:p>
          <a:p>
            <a:pPr>
              <a:spcBef>
                <a:spcPts val="600"/>
              </a:spcBef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Challenges in developing countries: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Lack of data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Lack of appropriate statistical infrastructure, including business registers to compile data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Inadequate institutional arrangements</a:t>
            </a:r>
          </a:p>
          <a:p>
            <a:pPr lvl="1">
              <a:spcBef>
                <a:spcPts val="600"/>
              </a:spcBef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</a:t>
            </a: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ack of financial resources, IT infrastructure, and trained experts</a:t>
            </a:r>
            <a:endParaRPr lang="en-US" sz="18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spcBef>
                <a:spcPts val="600"/>
              </a:spcBef>
              <a:spcAft>
                <a:spcPts val="1200"/>
              </a:spcAft>
              <a:buClr>
                <a:srgbClr val="F59B29"/>
              </a:buClr>
              <a:buSzPct val="120000"/>
            </a:pPr>
            <a:endParaRPr lang="en-GB" sz="18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spcBef>
                <a:spcPts val="600"/>
              </a:spcBef>
              <a:spcAft>
                <a:spcPts val="1200"/>
              </a:spcAft>
              <a:buClr>
                <a:srgbClr val="F59B29"/>
              </a:buClr>
              <a:buSzPct val="120000"/>
            </a:pPr>
            <a:endParaRPr lang="en-GB" sz="1800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Clr>
                <a:srgbClr val="F59B29"/>
              </a:buClr>
              <a:buSzPct val="120000"/>
            </a:pPr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863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CA2E-3B53-CE49-F275-23C10B5B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75"/>
            <a:ext cx="8041341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New and emerging technologies are fundamentally changing some </a:t>
            </a:r>
            <a:b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creative industries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36FDCC1-DADB-10F2-7C26-8B9F1B79D5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10" y="1545456"/>
            <a:ext cx="7724081" cy="405396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4791C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GB" sz="1800" dirty="0">
                <a:solidFill>
                  <a:srgbClr val="4791C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ndustry 4.0 technologies </a:t>
            </a: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opens new opportunities for the creative economy</a:t>
            </a:r>
            <a:endParaRPr lang="en-GB" sz="18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The COVID-19 pandemic accelerated the shift towards </a:t>
            </a:r>
            <a:r>
              <a:rPr lang="en-GB" sz="1800" dirty="0">
                <a:solidFill>
                  <a:srgbClr val="4791C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e-commerce and digital platforms</a:t>
            </a: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and the scope for the transformation of the creative economy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Global </a:t>
            </a:r>
            <a:r>
              <a:rPr lang="en-GB" sz="1800" dirty="0">
                <a:solidFill>
                  <a:srgbClr val="4791C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digital divides </a:t>
            </a: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persist with repercussions on the creative economy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</a:t>
            </a: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roducers of creative products, especially MSMEs, face several </a:t>
            </a:r>
            <a:r>
              <a:rPr lang="en-GB" sz="1800" dirty="0">
                <a:solidFill>
                  <a:srgbClr val="4791C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hurdles in accessing global markets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The scope and application of </a:t>
            </a:r>
            <a:r>
              <a:rPr lang="en-GB" sz="1800" dirty="0">
                <a:solidFill>
                  <a:srgbClr val="4791C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intellectual property rights in the digital environment</a:t>
            </a: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are unclear</a:t>
            </a:r>
            <a:endParaRPr lang="en-GB" sz="18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4791C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</a:t>
            </a:r>
            <a:r>
              <a:rPr lang="en-GB" sz="1800" dirty="0">
                <a:solidFill>
                  <a:srgbClr val="4791C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olicy areas </a:t>
            </a:r>
            <a:r>
              <a:rPr lang="en-GB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that could contribute to developing creative economies through new and emerging technologies: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Human capacities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59B29"/>
              </a:buClr>
              <a:buSzPct val="120000"/>
            </a:pPr>
            <a:r>
              <a:rPr lang="en-GB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Infrastructure barriers to digitalization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59B29"/>
              </a:buClr>
              <a:buSzPct val="120000"/>
            </a:pPr>
            <a:r>
              <a:rPr lang="en-US" sz="1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Enabling environment for creative industries</a:t>
            </a:r>
            <a:endParaRPr lang="en-GB" sz="18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BB23F-4735-5F5A-B985-846DB7EF2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054" y="0"/>
            <a:ext cx="4085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97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CA2E-3B53-CE49-F275-23C10B5B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060474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It is essential to map and measure the creative economy and industries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B3F26-EA1E-B69E-8BD3-3D85D3361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365" y="2112667"/>
            <a:ext cx="6502482" cy="4039244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Benefits of mapping:</a:t>
            </a: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P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rovide evidence and insights for policy makers to design, plan and implement policies targeting the creative industries and inform investors</a:t>
            </a: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Maximize job creation opportunities</a:t>
            </a: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dentify critical clusters that can lead to economic growth and increased export revenues</a:t>
            </a: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dentify the spatial characteristics of the creative industries</a:t>
            </a: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F</a:t>
            </a: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oster cultural and creative tourism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4E2A11-90F7-1EBE-B36E-5D2593232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7647" y="0"/>
            <a:ext cx="5256000" cy="6857999"/>
          </a:xfrm>
          <a:solidFill>
            <a:srgbClr val="2296D3"/>
          </a:solidFill>
        </p:spPr>
        <p:txBody>
          <a:bodyPr anchor="ctr"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GB" sz="2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Key recommendations</a:t>
            </a:r>
          </a:p>
          <a:p>
            <a:pPr marL="0" indent="0">
              <a:lnSpc>
                <a:spcPct val="110000"/>
              </a:lnSpc>
              <a:buNone/>
            </a:pPr>
            <a:endParaRPr lang="en-GB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320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rgbClr val="FAB8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Recognise</a:t>
            </a:r>
            <a:r>
              <a:rPr lang="en-US" sz="1800" b="1" dirty="0">
                <a:solidFill>
                  <a:srgbClr val="FAB8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 importance of the creative economy</a:t>
            </a:r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 building on definitions and classifications of international and regional </a:t>
            </a:r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organisations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conceptualising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creative industries in ways that consider national and regional economic structures</a:t>
            </a:r>
          </a:p>
          <a:p>
            <a:pPr marL="432000" indent="0">
              <a:lnSpc>
                <a:spcPct val="110000"/>
              </a:lnSpc>
              <a:buNone/>
            </a:pPr>
            <a:endParaRPr lang="en-US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320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FAB8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Work with international </a:t>
            </a:r>
            <a:r>
              <a:rPr lang="en-GB" sz="1800" b="1" dirty="0">
                <a:solidFill>
                  <a:srgbClr val="FAB8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organisations</a:t>
            </a:r>
            <a:r>
              <a:rPr lang="en-US" sz="1800" b="1" dirty="0">
                <a:solidFill>
                  <a:srgbClr val="FAB8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like IDB, UNCTAD, UNESCO, and WIPO </a:t>
            </a:r>
            <a:r>
              <a:rPr lang="en-US" sz="1800" b="1" dirty="0">
                <a:solidFill>
                  <a:srgbClr val="FAB8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towards a more </a:t>
            </a:r>
            <a:r>
              <a:rPr lang="en-GB" sz="1800" b="1" dirty="0">
                <a:solidFill>
                  <a:srgbClr val="FAB8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harmonised</a:t>
            </a:r>
            <a:r>
              <a:rPr lang="en-US" sz="1800" b="1" dirty="0">
                <a:solidFill>
                  <a:srgbClr val="FAB8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concept of the creative economy and industries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579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CA2E-3B53-CE49-F275-23C10B5B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75"/>
            <a:ext cx="7060474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More and better data is needed to measure creative industries’ economic contribution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B3F26-EA1E-B69E-8BD3-3D85D3361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329" y="1915444"/>
            <a:ext cx="6239435" cy="403924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Some countries have made significant progress in measuring the economic contribution of the creative economy</a:t>
            </a: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Lack of data may lead to some creative industries and activities being overlooked by analysis, policy design, and development</a:t>
            </a: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Trade classification systems not always helpful in capturing cultural and creative value</a:t>
            </a: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Significant creative trade data gap between developed and developing countries</a:t>
            </a: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Lack of statistical capacities in developing countries and LDCs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4E2A11-90F7-1EBE-B36E-5D2593232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7647" y="0"/>
            <a:ext cx="5256000" cy="6857999"/>
          </a:xfrm>
          <a:solidFill>
            <a:srgbClr val="2296D3"/>
          </a:solidFill>
        </p:spPr>
        <p:txBody>
          <a:bodyPr anchor="ctr"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GB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Key recommendations</a:t>
            </a:r>
            <a:endParaRPr lang="en-GB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320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Involve authorities and institutions working in the cultural and creative sector, national statistical offices, etc. to </a:t>
            </a:r>
            <a:r>
              <a:rPr lang="en-GB" sz="1800" b="1" dirty="0">
                <a:solidFill>
                  <a:srgbClr val="FAB8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identify already existing data sources and compile data</a:t>
            </a:r>
            <a:r>
              <a:rPr lang="en-GB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about the economic contribution of the creative economy</a:t>
            </a:r>
          </a:p>
          <a:p>
            <a:pPr marL="4320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rgbClr val="FAB8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Build statistical capacities </a:t>
            </a:r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measure international trade flows in creative goods and services</a:t>
            </a:r>
          </a:p>
          <a:p>
            <a:pPr marL="4320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 inclusive policies, collecting and analysing </a:t>
            </a:r>
            <a:r>
              <a:rPr lang="en-GB" sz="1800" b="1" dirty="0">
                <a:solidFill>
                  <a:srgbClr val="FAB8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 on women, youth, informal workers, and other marginalised </a:t>
            </a:r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groups working in the creative sector is essential</a:t>
            </a:r>
          </a:p>
          <a:p>
            <a:pPr marL="4320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rgbClr val="FAB8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International organisations can contribute </a:t>
            </a:r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with</a:t>
            </a:r>
          </a:p>
          <a:p>
            <a:pPr marL="889200" lvl="2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knowledge sharing</a:t>
            </a:r>
          </a:p>
          <a:p>
            <a:pPr marL="889200" lvl="2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statistical guidelines</a:t>
            </a:r>
          </a:p>
          <a:p>
            <a:pPr marL="889200" lvl="2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joint studies to measure countries’ creative sectors</a:t>
            </a:r>
          </a:p>
          <a:p>
            <a:pPr marL="889200" lvl="2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capacity-building activities</a:t>
            </a:r>
          </a:p>
          <a:p>
            <a:pPr marL="889200" lvl="2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mobilising resources</a:t>
            </a:r>
          </a:p>
        </p:txBody>
      </p:sp>
    </p:spTree>
    <p:extLst>
      <p:ext uri="{BB962C8B-B14F-4D97-AF65-F5344CB8AC3E}">
        <p14:creationId xmlns:p14="http://schemas.microsoft.com/office/powerpoint/2010/main" val="602347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CA2E-3B53-CE49-F275-23C10B5B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75"/>
            <a:ext cx="7060474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Services, creative and non-creative, are potent enablers for economic diversification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B3F26-EA1E-B69E-8BD3-3D85D3361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3436" y="1601679"/>
            <a:ext cx="6472517" cy="4039244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Creative services represent an increasing share of global services exports and generate substantial export revenues</a:t>
            </a: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Services have the potential to generate more significant income, productivity, employment, investment, and trade</a:t>
            </a: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Servicification, represents opportunities for developing countries to join global value chains and generate export revenues</a:t>
            </a: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With technological innovation, there is an accelerating shift from producing creative goods to delivering creative services</a:t>
            </a: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Developing countries are vastly under-represented in the exports of creative services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4E2A11-90F7-1EBE-B36E-5D2593232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7647" y="0"/>
            <a:ext cx="5256000" cy="6857999"/>
          </a:xfrm>
          <a:solidFill>
            <a:srgbClr val="2296D3"/>
          </a:solidFill>
        </p:spPr>
        <p:txBody>
          <a:bodyPr anchor="ctr"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GB" sz="2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Key recommendations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GB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320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Create and modernize the </a:t>
            </a:r>
            <a:r>
              <a:rPr lang="en-US" sz="2100" b="1" dirty="0">
                <a:solidFill>
                  <a:srgbClr val="FAB8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legal framework </a:t>
            </a:r>
            <a:r>
              <a:rPr lang="en-US" sz="2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related to the creative economy</a:t>
            </a:r>
          </a:p>
          <a:p>
            <a:pPr marL="4320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Strengthen </a:t>
            </a:r>
            <a:r>
              <a:rPr lang="en-US" sz="2100" b="1" dirty="0">
                <a:solidFill>
                  <a:srgbClr val="FAB8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institutional capacities </a:t>
            </a:r>
            <a:r>
              <a:rPr lang="en-US" sz="2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 government agencies in charge of promoting the creative economy</a:t>
            </a:r>
          </a:p>
          <a:p>
            <a:pPr marL="4320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Identify and address challenges that hinder entrepreneurs and MSMEs from </a:t>
            </a:r>
            <a:r>
              <a:rPr lang="en-US" sz="2100" b="1" dirty="0">
                <a:solidFill>
                  <a:srgbClr val="FAB8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participating in digitally deliverable services</a:t>
            </a:r>
          </a:p>
          <a:p>
            <a:pPr marL="4320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Provide a </a:t>
            </a:r>
            <a:r>
              <a:rPr lang="en-US" sz="2100" b="1" dirty="0">
                <a:solidFill>
                  <a:srgbClr val="FAB8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copyright regime </a:t>
            </a:r>
            <a:r>
              <a:rPr lang="en-US" sz="2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that balances the protection of copyrights and the right of access to culture and creative products and services</a:t>
            </a:r>
          </a:p>
          <a:p>
            <a:pPr marL="43200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Improve developing country service providers’ </a:t>
            </a:r>
            <a:r>
              <a:rPr lang="en-US" sz="2100" b="1" dirty="0">
                <a:solidFill>
                  <a:srgbClr val="FAB81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access to creative services markets</a:t>
            </a:r>
          </a:p>
        </p:txBody>
      </p:sp>
    </p:spTree>
    <p:extLst>
      <p:ext uri="{BB962C8B-B14F-4D97-AF65-F5344CB8AC3E}">
        <p14:creationId xmlns:p14="http://schemas.microsoft.com/office/powerpoint/2010/main" val="1434398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1D9B4F9-DFC9-CE80-3879-6BABAF19A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1764AEC-4FAC-2C0F-1198-A2147D3EC8F5}"/>
              </a:ext>
            </a:extLst>
          </p:cNvPr>
          <p:cNvSpPr txBox="1"/>
          <p:nvPr/>
        </p:nvSpPr>
        <p:spPr>
          <a:xfrm>
            <a:off x="6012200" y="2787867"/>
            <a:ext cx="70391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fr-FR" sz="20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13C220-E82E-63AC-DB43-36BD3D7E362D}"/>
              </a:ext>
            </a:extLst>
          </p:cNvPr>
          <p:cNvSpPr txBox="1"/>
          <p:nvPr/>
        </p:nvSpPr>
        <p:spPr>
          <a:xfrm>
            <a:off x="11435535" y="3114407"/>
            <a:ext cx="70391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here</a:t>
            </a:r>
            <a:endParaRPr lang="fr-FR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432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D2EB7B3-E1DD-153D-3B80-FC6852FA2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63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3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2">
            <a:extLst>
              <a:ext uri="{FF2B5EF4-FFF2-40B4-BE49-F238E27FC236}">
                <a16:creationId xmlns:a16="http://schemas.microsoft.com/office/drawing/2014/main" id="{E257BDC5-05DC-9603-5559-77D724C53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86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CA2E-3B53-CE49-F275-23C10B5B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0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The creative economy is vital for sustainable development: case of South Africa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D4B74-34C9-CF72-246B-8B9689D1B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876" y="2310854"/>
            <a:ext cx="5419427" cy="2236291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b="0" dirty="0">
                <a:latin typeface="Roboto" panose="02000000000000000000" pitchFamily="2" charset="0"/>
                <a:ea typeface="Roboto" panose="02000000000000000000" pitchFamily="2" charset="0"/>
              </a:rPr>
              <a:t>In 2020, cultural and creative industries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latin typeface="Roboto" panose="02000000000000000000" pitchFamily="2" charset="0"/>
                <a:ea typeface="Roboto" panose="02000000000000000000" pitchFamily="2" charset="0"/>
              </a:rPr>
              <a:t>contributed to nearly 3% of GDP and 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latin typeface="Roboto" panose="02000000000000000000" pitchFamily="2" charset="0"/>
                <a:ea typeface="Roboto" panose="02000000000000000000" pitchFamily="2" charset="0"/>
              </a:rPr>
              <a:t>provided employment for nearly a million people (6% all employment in South Africa)</a:t>
            </a:r>
            <a:endParaRPr lang="en-GB" sz="2000" b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31D561-0C78-4DEA-2A54-5658EBABB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199" y="2040666"/>
            <a:ext cx="6129925" cy="4272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1E91B1-B3B1-95A7-70EA-3312EA556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24143"/>
            <a:ext cx="964303" cy="1050757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06FE92E-B535-8FA5-CB55-22E2BF787CA8}"/>
              </a:ext>
            </a:extLst>
          </p:cNvPr>
          <p:cNvSpPr txBox="1">
            <a:spLocks/>
          </p:cNvSpPr>
          <p:nvPr/>
        </p:nvSpPr>
        <p:spPr>
          <a:xfrm>
            <a:off x="5916199" y="1674632"/>
            <a:ext cx="6233432" cy="3660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009BE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Contribution of creative industries to South Africa’s GDP, 2020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rgbClr val="009BE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(percentage)</a:t>
            </a:r>
            <a:endParaRPr lang="en-GB" sz="1400" dirty="0">
              <a:solidFill>
                <a:srgbClr val="009BE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507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CA2E-3B53-CE49-F275-23C10B5B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994776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UNCTAD survey shows that countries apply different approaches to support their creative economy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36FDCC1-DADB-10F2-7C26-8B9F1B79D5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611" y="1574147"/>
            <a:ext cx="6565233" cy="3841133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b="1" dirty="0">
                <a:solidFill>
                  <a:srgbClr val="4791C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UNCTAD survey of 33 countries on the creative economy</a:t>
            </a:r>
            <a:endParaRPr lang="en-US" sz="2000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GB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Almost all countries have at least one entity in charge of the creative economy</a:t>
            </a: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GB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Most countries split duties for the creative industries across multiple ministries and agencies</a:t>
            </a: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20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The issuance of national strategies, policies and regulations of the sector has rapidly spread throughout the developing world</a:t>
            </a:r>
          </a:p>
          <a:p>
            <a:pPr>
              <a:spcAft>
                <a:spcPts val="1200"/>
              </a:spcAft>
              <a:buClr>
                <a:srgbClr val="F59B29"/>
              </a:buClr>
              <a:buSzPct val="120000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Several countries made progress in measuring the economic contribution of creative industries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FD0DDC-4F43-03F9-3013-74C854C145E2}"/>
              </a:ext>
            </a:extLst>
          </p:cNvPr>
          <p:cNvSpPr txBox="1"/>
          <p:nvPr/>
        </p:nvSpPr>
        <p:spPr>
          <a:xfrm>
            <a:off x="6663844" y="1464143"/>
            <a:ext cx="5186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4791C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Priority creative industries in terms of their</a:t>
            </a:r>
          </a:p>
          <a:p>
            <a:pPr algn="ctr"/>
            <a:r>
              <a:rPr lang="en-GB" sz="1600" b="1" dirty="0">
                <a:solidFill>
                  <a:srgbClr val="4791C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international trade potential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7E46D0-0AF0-8986-A0B3-31C38AE03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450" y="2158922"/>
            <a:ext cx="4533072" cy="455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10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CA2E-3B53-CE49-F275-23C10B5B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Trade in creative goods and services generates increasing revenues for countries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36FDCC1-DADB-10F2-7C26-8B9F1B79D5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742" y="1512282"/>
            <a:ext cx="7514968" cy="457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Creative services esports increasingly exceed those of creative goods</a:t>
            </a:r>
          </a:p>
          <a:p>
            <a:pPr marL="0" indent="0">
              <a:buNone/>
            </a:pPr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2ABEC9-0EC4-2AC2-6BD4-28F79914F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9580"/>
            <a:ext cx="12192000" cy="49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8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CA2E-3B53-CE49-F275-23C10B5B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0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Main trends: global exports of creative goods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D4B74-34C9-CF72-246B-8B9689D1B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837" y="1123486"/>
            <a:ext cx="5157787" cy="8239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Developing economies export more creative goods than developed economies </a:t>
            </a:r>
            <a:endParaRPr lang="en-GB" sz="1800" b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DFCAF4-7FED-CA82-28A7-BB97C2405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97575" y="1110882"/>
            <a:ext cx="5934449" cy="5576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1800" b="0" dirty="0">
                <a:latin typeface="Roboto" panose="02000000000000000000" pitchFamily="2" charset="0"/>
                <a:ea typeface="Roboto" panose="02000000000000000000" pitchFamily="2" charset="0"/>
              </a:rPr>
              <a:t>Exports of creative goods is largely dominated by China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7F5243-0B3D-B7D0-965F-4021D1193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5" y="2095960"/>
            <a:ext cx="5711156" cy="4493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7577E8-048D-D05A-9745-4C1AB2C73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687" y="2095960"/>
            <a:ext cx="5620835" cy="400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26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CA2E-3B53-CE49-F275-23C10B5B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48"/>
            <a:ext cx="12068124" cy="8604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Design products dominate global trade in creative goods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66EB59-77EF-8C46-E49B-7FB5F1F4D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333078"/>
            <a:ext cx="9105900" cy="5514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646D32-38DA-48E2-3082-E2A36E1DA00C}"/>
              </a:ext>
            </a:extLst>
          </p:cNvPr>
          <p:cNvSpPr txBox="1"/>
          <p:nvPr/>
        </p:nvSpPr>
        <p:spPr>
          <a:xfrm>
            <a:off x="3502858" y="994524"/>
            <a:ext cx="5186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4791C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Creative goods exports by product groups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C6683B-E330-DE9C-79A1-BEBD2F4A3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24143"/>
            <a:ext cx="964303" cy="105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35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D4B74-34C9-CF72-246B-8B9689D1B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188" y="2484143"/>
            <a:ext cx="5789886" cy="3462289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SzPct val="120000"/>
              <a:buFont typeface="Arial" panose="020B0604020202020204" pitchFamily="34" charset="0"/>
              <a:buChar char="•"/>
            </a:pPr>
            <a:endParaRPr lang="en-US" sz="1800" b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SzPct val="120000"/>
              <a:buFont typeface="Arial" panose="020B0604020202020204" pitchFamily="34" charset="0"/>
              <a:buChar char="•"/>
            </a:pPr>
            <a:endParaRPr lang="en-US" sz="1800" b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Exports of creative goods by South Africa</a:t>
            </a:r>
            <a:b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reached US$ 529 in 2020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In 2020, South Africa was: 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the world’s 48th largest exporter of creative goods</a:t>
            </a:r>
          </a:p>
          <a:p>
            <a:pPr marL="742950" lvl="1" indent="-28575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Africa’s 2nd largest exporter of creative goods (after Egypt)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Main exported products:</a:t>
            </a:r>
          </a:p>
          <a:p>
            <a:pPr marL="800100" lvl="1" indent="-34290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AutoNum type="arabicPeriod"/>
            </a:pPr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Design</a:t>
            </a:r>
          </a:p>
          <a:p>
            <a:pPr marL="800100" lvl="1" indent="-34290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AutoNum type="arabicPeriod"/>
            </a:pPr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Publishing</a:t>
            </a:r>
          </a:p>
          <a:p>
            <a:pPr marL="800100" lvl="1" indent="-34290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AutoNum type="arabicPeriod"/>
            </a:pPr>
            <a:r>
              <a:rPr lang="en-US" sz="1800" b="0" dirty="0">
                <a:latin typeface="Roboto" panose="02000000000000000000" pitchFamily="2" charset="0"/>
                <a:ea typeface="Roboto" panose="02000000000000000000" pitchFamily="2" charset="0"/>
              </a:rPr>
              <a:t>Visual arts</a:t>
            </a:r>
            <a:endParaRPr lang="en-GB" sz="1800" b="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Clr>
                <a:srgbClr val="F59F19"/>
              </a:buClr>
              <a:buSzPct val="120000"/>
              <a:buFont typeface="Arial" panose="020B0604020202020204" pitchFamily="34" charset="0"/>
              <a:buChar char="•"/>
            </a:pPr>
            <a:endParaRPr lang="en-GB" sz="1800" b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9B20EE-2BAE-7BA2-BB48-7702CCA69371}"/>
              </a:ext>
            </a:extLst>
          </p:cNvPr>
          <p:cNvSpPr txBox="1">
            <a:spLocks/>
          </p:cNvSpPr>
          <p:nvPr/>
        </p:nvSpPr>
        <p:spPr>
          <a:xfrm>
            <a:off x="5753302" y="2078837"/>
            <a:ext cx="5399859" cy="3660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009BE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South Africa: creative goods exports by product groups</a:t>
            </a:r>
            <a:endParaRPr lang="en-GB" sz="1400" dirty="0">
              <a:solidFill>
                <a:srgbClr val="009BE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35A15E-5D36-B49E-2416-6EEA8B90C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4143"/>
            <a:ext cx="964303" cy="1050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AD1701-459D-08BC-4576-1C3BC739F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302" y="2484143"/>
            <a:ext cx="6279068" cy="3240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5754F6F4-5F34-788B-7677-E20E85DD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00"/>
            <a:ext cx="1186214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Main trends: exports of creative goods by South Africa</a:t>
            </a:r>
          </a:p>
        </p:txBody>
      </p:sp>
    </p:spTree>
    <p:extLst>
      <p:ext uri="{BB962C8B-B14F-4D97-AF65-F5344CB8AC3E}">
        <p14:creationId xmlns:p14="http://schemas.microsoft.com/office/powerpoint/2010/main" val="2332465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SIDE">
  <a:themeElements>
    <a:clrScheme name="UNCTAD 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EDB"/>
      </a:accent1>
      <a:accent2>
        <a:srgbClr val="FCC30B"/>
      </a:accent2>
      <a:accent3>
        <a:srgbClr val="D8D8D8"/>
      </a:accent3>
      <a:accent4>
        <a:srgbClr val="FD6925"/>
      </a:accent4>
      <a:accent5>
        <a:srgbClr val="56C02B"/>
      </a:accent5>
      <a:accent6>
        <a:srgbClr val="DD1367"/>
      </a:accent6>
      <a:hlink>
        <a:srgbClr val="009EDB"/>
      </a:hlink>
      <a:folHlink>
        <a:srgbClr val="9CC3E5"/>
      </a:folHlink>
    </a:clrScheme>
    <a:fontScheme name="Custom 3">
      <a:majorFont>
        <a:latin typeface="HelveticaNeueLT Std Med Cn"/>
        <a:ea typeface=""/>
        <a:cs typeface=""/>
      </a:majorFont>
      <a:minorFont>
        <a:latin typeface="HelveticaNeueLT Std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4854</TotalTime>
  <Words>1197</Words>
  <Application>Microsoft Office PowerPoint</Application>
  <PresentationFormat>Widescreen</PresentationFormat>
  <Paragraphs>130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Helvetica Neue LT Std 45 Light</vt:lpstr>
      <vt:lpstr>Helvetica Neue LT Std 55 Roman</vt:lpstr>
      <vt:lpstr>Helvetica Neue LT Std 75</vt:lpstr>
      <vt:lpstr>Roboto</vt:lpstr>
      <vt:lpstr>Wingdings</vt:lpstr>
      <vt:lpstr>Office Theme</vt:lpstr>
      <vt:lpstr>INSIDE</vt:lpstr>
      <vt:lpstr>PowerPoint Presentation</vt:lpstr>
      <vt:lpstr>PowerPoint Presentation</vt:lpstr>
      <vt:lpstr>PowerPoint Presentation</vt:lpstr>
      <vt:lpstr>The creative economy is vital for sustainable development: case of South Africa</vt:lpstr>
      <vt:lpstr>UNCTAD survey shows that countries apply different approaches to support their creative economy</vt:lpstr>
      <vt:lpstr>Trade in creative goods and services generates increasing revenues for countries</vt:lpstr>
      <vt:lpstr>Main trends: global exports of creative goods</vt:lpstr>
      <vt:lpstr>Design products dominate global trade in creative goods</vt:lpstr>
      <vt:lpstr>Main trends: exports of creative goods by South Africa</vt:lpstr>
      <vt:lpstr>Main trends: exports of creative goods by South Africa</vt:lpstr>
      <vt:lpstr>Main trends: exports of creative services</vt:lpstr>
      <vt:lpstr>Software services and R&amp;D are the most exported creative services</vt:lpstr>
      <vt:lpstr>Developing countries face several barriers to participate in creative services trade</vt:lpstr>
      <vt:lpstr>Measuring the creative economy: lack of harmonised definitions, methodologies and data remains a challenge</vt:lpstr>
      <vt:lpstr>New and emerging technologies are fundamentally changing some  creative industries</vt:lpstr>
      <vt:lpstr>It is essential to map and measure the creative economy and industries</vt:lpstr>
      <vt:lpstr>More and better data is needed to measure creative industries’ economic contribution</vt:lpstr>
      <vt:lpstr>Services, creative and non-creative, are potent enablers for economic diversification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Economy Outlook 2022</dc:title>
  <dc:creator>Katalin Bokor</dc:creator>
  <cp:lastModifiedBy>Katalin Bokor</cp:lastModifiedBy>
  <cp:revision>4</cp:revision>
  <dcterms:created xsi:type="dcterms:W3CDTF">2022-09-23T14:47:18Z</dcterms:created>
  <dcterms:modified xsi:type="dcterms:W3CDTF">2022-10-27T15:26:06Z</dcterms:modified>
</cp:coreProperties>
</file>