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83" r:id="rId2"/>
    <p:sldId id="512" r:id="rId3"/>
    <p:sldId id="519" r:id="rId4"/>
    <p:sldId id="483" r:id="rId5"/>
    <p:sldId id="511" r:id="rId6"/>
    <p:sldId id="501" r:id="rId7"/>
    <p:sldId id="502" r:id="rId8"/>
    <p:sldId id="504" r:id="rId9"/>
    <p:sldId id="484" r:id="rId10"/>
    <p:sldId id="518" r:id="rId11"/>
    <p:sldId id="510" r:id="rId12"/>
    <p:sldId id="505" r:id="rId13"/>
    <p:sldId id="520" r:id="rId14"/>
    <p:sldId id="513" r:id="rId15"/>
    <p:sldId id="517" r:id="rId16"/>
    <p:sldId id="508" r:id="rId17"/>
    <p:sldId id="514" r:id="rId18"/>
    <p:sldId id="485" r:id="rId19"/>
    <p:sldId id="486" r:id="rId20"/>
    <p:sldId id="487" r:id="rId21"/>
    <p:sldId id="488" r:id="rId22"/>
    <p:sldId id="489" r:id="rId23"/>
    <p:sldId id="490" r:id="rId24"/>
    <p:sldId id="492" r:id="rId25"/>
    <p:sldId id="493" r:id="rId26"/>
    <p:sldId id="506" r:id="rId27"/>
    <p:sldId id="515" r:id="rId28"/>
    <p:sldId id="521" r:id="rId29"/>
    <p:sldId id="522" r:id="rId30"/>
    <p:sldId id="523" r:id="rId31"/>
    <p:sldId id="524" r:id="rId32"/>
    <p:sldId id="525" r:id="rId33"/>
    <p:sldId id="526" r:id="rId34"/>
    <p:sldId id="527" r:id="rId35"/>
    <p:sldId id="528" r:id="rId36"/>
    <p:sldId id="529" r:id="rId37"/>
    <p:sldId id="26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boneni mulaudzi" initials="mm" lastIdx="5" clrIdx="0">
    <p:extLst>
      <p:ext uri="{19B8F6BF-5375-455C-9EA6-DF929625EA0E}">
        <p15:presenceInfo xmlns:p15="http://schemas.microsoft.com/office/powerpoint/2012/main" userId="2f7d5e23f1dcd54e" providerId="Windows Live"/>
      </p:ext>
    </p:extLst>
  </p:cmAuthor>
  <p:cmAuthor id="2" name="Sybert_Liebenberg Sybert_Liebenberg" initials="SS" lastIdx="1" clrIdx="1">
    <p:extLst>
      <p:ext uri="{19B8F6BF-5375-455C-9EA6-DF929625EA0E}">
        <p15:presenceInfo xmlns:p15="http://schemas.microsoft.com/office/powerpoint/2012/main" userId="234f5a0935dc8f83" providerId="Windows Live"/>
      </p:ext>
    </p:extLst>
  </p:cmAuthor>
  <p:cmAuthor id="3" name="Lutshaba, Unathi (Miss) (Summerstrand Campus South)" initials="LU((CS" lastIdx="10" clrIdx="2">
    <p:extLst>
      <p:ext uri="{19B8F6BF-5375-455C-9EA6-DF929625EA0E}">
        <p15:presenceInfo xmlns:p15="http://schemas.microsoft.com/office/powerpoint/2012/main" userId="S-1-5-21-2413616896-2787633659-1573850612-4178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60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4" autoAdjust="0"/>
    <p:restoredTop sz="94660"/>
  </p:normalViewPr>
  <p:slideViewPr>
    <p:cSldViewPr snapToGrid="0">
      <p:cViewPr varScale="1">
        <p:scale>
          <a:sx n="68" d="100"/>
          <a:sy n="68" d="100"/>
        </p:scale>
        <p:origin x="50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 Der Ross, Bradley (Mr) (2nd Avenue Campus)" userId="9ce3cd8b-98c4-4eef-8551-3e6cb38b9612" providerId="ADAL" clId="{BB42E460-571A-4961-B1AA-23B34C1D8A22}"/>
    <pc:docChg chg="undo redo custSel addSld delSld modSld sldOrd">
      <pc:chgData name="Van Der Ross, Bradley (Mr) (2nd Avenue Campus)" userId="9ce3cd8b-98c4-4eef-8551-3e6cb38b9612" providerId="ADAL" clId="{BB42E460-571A-4961-B1AA-23B34C1D8A22}" dt="2021-10-20T06:53:00.756" v="2633" actId="20577"/>
      <pc:docMkLst>
        <pc:docMk/>
      </pc:docMkLst>
      <pc:sldChg chg="modSp">
        <pc:chgData name="Van Der Ross, Bradley (Mr) (2nd Avenue Campus)" userId="9ce3cd8b-98c4-4eef-8551-3e6cb38b9612" providerId="ADAL" clId="{BB42E460-571A-4961-B1AA-23B34C1D8A22}" dt="2021-10-11T15:55:57.476" v="1088" actId="1076"/>
        <pc:sldMkLst>
          <pc:docMk/>
          <pc:sldMk cId="2851937794" sldId="283"/>
        </pc:sldMkLst>
        <pc:spChg chg="mod">
          <ac:chgData name="Van Der Ross, Bradley (Mr) (2nd Avenue Campus)" userId="9ce3cd8b-98c4-4eef-8551-3e6cb38b9612" providerId="ADAL" clId="{BB42E460-571A-4961-B1AA-23B34C1D8A22}" dt="2021-10-11T15:55:57.476" v="1088" actId="1076"/>
          <ac:spMkLst>
            <pc:docMk/>
            <pc:sldMk cId="2851937794" sldId="283"/>
            <ac:spMk id="10" creationId="{AC55781C-D491-4558-97B8-44A479DFFD7D}"/>
          </ac:spMkLst>
        </pc:spChg>
      </pc:sldChg>
      <pc:sldChg chg="addSp delSp modSp">
        <pc:chgData name="Van Der Ross, Bradley (Mr) (2nd Avenue Campus)" userId="9ce3cd8b-98c4-4eef-8551-3e6cb38b9612" providerId="ADAL" clId="{BB42E460-571A-4961-B1AA-23B34C1D8A22}" dt="2021-10-17T13:39:53.663" v="1471" actId="255"/>
        <pc:sldMkLst>
          <pc:docMk/>
          <pc:sldMk cId="94997622" sldId="483"/>
        </pc:sldMkLst>
        <pc:spChg chg="mod">
          <ac:chgData name="Van Der Ross, Bradley (Mr) (2nd Avenue Campus)" userId="9ce3cd8b-98c4-4eef-8551-3e6cb38b9612" providerId="ADAL" clId="{BB42E460-571A-4961-B1AA-23B34C1D8A22}" dt="2021-10-11T15:49:49.108" v="1040" actId="1076"/>
          <ac:spMkLst>
            <pc:docMk/>
            <pc:sldMk cId="94997622" sldId="483"/>
            <ac:spMk id="2" creationId="{BCEDE097-5393-4E7F-A93C-5B72A60AD685}"/>
          </ac:spMkLst>
        </pc:spChg>
        <pc:spChg chg="mod">
          <ac:chgData name="Van Der Ross, Bradley (Mr) (2nd Avenue Campus)" userId="9ce3cd8b-98c4-4eef-8551-3e6cb38b9612" providerId="ADAL" clId="{BB42E460-571A-4961-B1AA-23B34C1D8A22}" dt="2021-10-17T13:39:53.663" v="1471" actId="255"/>
          <ac:spMkLst>
            <pc:docMk/>
            <pc:sldMk cId="94997622" sldId="483"/>
            <ac:spMk id="3" creationId="{5B0F0C58-472A-4BDC-8E5C-1141C3D2E492}"/>
          </ac:spMkLst>
        </pc:spChg>
        <pc:picChg chg="add del mod">
          <ac:chgData name="Van Der Ross, Bradley (Mr) (2nd Avenue Campus)" userId="9ce3cd8b-98c4-4eef-8551-3e6cb38b9612" providerId="ADAL" clId="{BB42E460-571A-4961-B1AA-23B34C1D8A22}" dt="2021-10-11T16:04:47.083" v="1135" actId="1076"/>
          <ac:picMkLst>
            <pc:docMk/>
            <pc:sldMk cId="94997622" sldId="483"/>
            <ac:picMk id="4" creationId="{7B1DD20F-3951-4EB2-9C40-C04EAC0C8489}"/>
          </ac:picMkLst>
        </pc:picChg>
      </pc:sldChg>
      <pc:sldChg chg="modSp ord">
        <pc:chgData name="Van Der Ross, Bradley (Mr) (2nd Avenue Campus)" userId="9ce3cd8b-98c4-4eef-8551-3e6cb38b9612" providerId="ADAL" clId="{BB42E460-571A-4961-B1AA-23B34C1D8A22}" dt="2021-10-17T12:44:41.934" v="1174" actId="1076"/>
        <pc:sldMkLst>
          <pc:docMk/>
          <pc:sldMk cId="4034252216" sldId="484"/>
        </pc:sldMkLst>
        <pc:spChg chg="mod">
          <ac:chgData name="Van Der Ross, Bradley (Mr) (2nd Avenue Campus)" userId="9ce3cd8b-98c4-4eef-8551-3e6cb38b9612" providerId="ADAL" clId="{BB42E460-571A-4961-B1AA-23B34C1D8A22}" dt="2021-10-17T12:44:41.934" v="1174" actId="1076"/>
          <ac:spMkLst>
            <pc:docMk/>
            <pc:sldMk cId="4034252216" sldId="484"/>
            <ac:spMk id="2" creationId="{07FD859E-142B-4195-9605-F49F9EFF7DBF}"/>
          </ac:spMkLst>
        </pc:spChg>
        <pc:graphicFrameChg chg="modGraphic">
          <ac:chgData name="Van Der Ross, Bradley (Mr) (2nd Avenue Campus)" userId="9ce3cd8b-98c4-4eef-8551-3e6cb38b9612" providerId="ADAL" clId="{BB42E460-571A-4961-B1AA-23B34C1D8A22}" dt="2021-10-11T15:58:20.185" v="1106" actId="20577"/>
          <ac:graphicFrameMkLst>
            <pc:docMk/>
            <pc:sldMk cId="4034252216" sldId="484"/>
            <ac:graphicFrameMk id="4" creationId="{0448C25A-407F-431C-B1A4-90B455CEA2DF}"/>
          </ac:graphicFrameMkLst>
        </pc:graphicFrameChg>
      </pc:sldChg>
      <pc:sldChg chg="modSp">
        <pc:chgData name="Van Der Ross, Bradley (Mr) (2nd Avenue Campus)" userId="9ce3cd8b-98c4-4eef-8551-3e6cb38b9612" providerId="ADAL" clId="{BB42E460-571A-4961-B1AA-23B34C1D8A22}" dt="2021-10-17T13:02:31.433" v="1241" actId="20577"/>
        <pc:sldMkLst>
          <pc:docMk/>
          <pc:sldMk cId="2746724657" sldId="488"/>
        </pc:sldMkLst>
        <pc:spChg chg="mod">
          <ac:chgData name="Van Der Ross, Bradley (Mr) (2nd Avenue Campus)" userId="9ce3cd8b-98c4-4eef-8551-3e6cb38b9612" providerId="ADAL" clId="{BB42E460-571A-4961-B1AA-23B34C1D8A22}" dt="2021-10-17T13:02:31.433" v="1241" actId="20577"/>
          <ac:spMkLst>
            <pc:docMk/>
            <pc:sldMk cId="2746724657" sldId="488"/>
            <ac:spMk id="3" creationId="{E209DF9D-43B9-4727-9EDD-BBAB0A217859}"/>
          </ac:spMkLst>
        </pc:spChg>
      </pc:sldChg>
      <pc:sldChg chg="modSp">
        <pc:chgData name="Van Der Ross, Bradley (Mr) (2nd Avenue Campus)" userId="9ce3cd8b-98c4-4eef-8551-3e6cb38b9612" providerId="ADAL" clId="{BB42E460-571A-4961-B1AA-23B34C1D8A22}" dt="2021-10-17T13:04:22.801" v="1286" actId="20577"/>
        <pc:sldMkLst>
          <pc:docMk/>
          <pc:sldMk cId="893611909" sldId="489"/>
        </pc:sldMkLst>
        <pc:spChg chg="mod">
          <ac:chgData name="Van Der Ross, Bradley (Mr) (2nd Avenue Campus)" userId="9ce3cd8b-98c4-4eef-8551-3e6cb38b9612" providerId="ADAL" clId="{BB42E460-571A-4961-B1AA-23B34C1D8A22}" dt="2021-10-17T13:04:22.801" v="1286" actId="20577"/>
          <ac:spMkLst>
            <pc:docMk/>
            <pc:sldMk cId="893611909" sldId="489"/>
            <ac:spMk id="3" creationId="{CF3C179F-466D-4DC7-A1CE-4C1671042076}"/>
          </ac:spMkLst>
        </pc:spChg>
      </pc:sldChg>
      <pc:sldChg chg="modSp ord">
        <pc:chgData name="Van Der Ross, Bradley (Mr) (2nd Avenue Campus)" userId="9ce3cd8b-98c4-4eef-8551-3e6cb38b9612" providerId="ADAL" clId="{BB42E460-571A-4961-B1AA-23B34C1D8A22}" dt="2021-10-17T13:38:51.697" v="1469" actId="207"/>
        <pc:sldMkLst>
          <pc:docMk/>
          <pc:sldMk cId="1888450687" sldId="492"/>
        </pc:sldMkLst>
        <pc:spChg chg="mod">
          <ac:chgData name="Van Der Ross, Bradley (Mr) (2nd Avenue Campus)" userId="9ce3cd8b-98c4-4eef-8551-3e6cb38b9612" providerId="ADAL" clId="{BB42E460-571A-4961-B1AA-23B34C1D8A22}" dt="2021-09-10T14:51:45.268" v="336" actId="1076"/>
          <ac:spMkLst>
            <pc:docMk/>
            <pc:sldMk cId="1888450687" sldId="492"/>
            <ac:spMk id="2" creationId="{150453B6-9990-4243-95E2-3C874F69D31E}"/>
          </ac:spMkLst>
        </pc:spChg>
        <pc:spChg chg="mod">
          <ac:chgData name="Van Der Ross, Bradley (Mr) (2nd Avenue Campus)" userId="9ce3cd8b-98c4-4eef-8551-3e6cb38b9612" providerId="ADAL" clId="{BB42E460-571A-4961-B1AA-23B34C1D8A22}" dt="2021-10-17T13:38:51.697" v="1469" actId="207"/>
          <ac:spMkLst>
            <pc:docMk/>
            <pc:sldMk cId="1888450687" sldId="492"/>
            <ac:spMk id="5" creationId="{1CD2FD41-6F6C-472B-B2C6-E4B08D0E29B9}"/>
          </ac:spMkLst>
        </pc:spChg>
      </pc:sldChg>
      <pc:sldChg chg="addSp delSp modSp ord">
        <pc:chgData name="Van Der Ross, Bradley (Mr) (2nd Avenue Campus)" userId="9ce3cd8b-98c4-4eef-8551-3e6cb38b9612" providerId="ADAL" clId="{BB42E460-571A-4961-B1AA-23B34C1D8A22}" dt="2021-10-17T13:37:56.865" v="1466" actId="207"/>
        <pc:sldMkLst>
          <pc:docMk/>
          <pc:sldMk cId="1285826943" sldId="493"/>
        </pc:sldMkLst>
        <pc:spChg chg="mod">
          <ac:chgData name="Van Der Ross, Bradley (Mr) (2nd Avenue Campus)" userId="9ce3cd8b-98c4-4eef-8551-3e6cb38b9612" providerId="ADAL" clId="{BB42E460-571A-4961-B1AA-23B34C1D8A22}" dt="2021-10-17T13:08:56.004" v="1299" actId="1076"/>
          <ac:spMkLst>
            <pc:docMk/>
            <pc:sldMk cId="1285826943" sldId="493"/>
            <ac:spMk id="2" creationId="{900DE04D-A8FA-4960-ACE9-D61A678AA199}"/>
          </ac:spMkLst>
        </pc:spChg>
        <pc:spChg chg="mod">
          <ac:chgData name="Van Der Ross, Bradley (Mr) (2nd Avenue Campus)" userId="9ce3cd8b-98c4-4eef-8551-3e6cb38b9612" providerId="ADAL" clId="{BB42E460-571A-4961-B1AA-23B34C1D8A22}" dt="2021-10-17T13:37:56.865" v="1466" actId="207"/>
          <ac:spMkLst>
            <pc:docMk/>
            <pc:sldMk cId="1285826943" sldId="493"/>
            <ac:spMk id="3" creationId="{46024D50-6571-4275-8BAD-311F1548348D}"/>
          </ac:spMkLst>
        </pc:spChg>
        <pc:spChg chg="add del">
          <ac:chgData name="Van Der Ross, Bradley (Mr) (2nd Avenue Campus)" userId="9ce3cd8b-98c4-4eef-8551-3e6cb38b9612" providerId="ADAL" clId="{BB42E460-571A-4961-B1AA-23B34C1D8A22}" dt="2021-09-10T14:56:01.514" v="405" actId="20577"/>
          <ac:spMkLst>
            <pc:docMk/>
            <pc:sldMk cId="1285826943" sldId="493"/>
            <ac:spMk id="4" creationId="{314D9D66-F6E5-42F3-B0B9-18791027AF0C}"/>
          </ac:spMkLst>
        </pc:spChg>
      </pc:sldChg>
      <pc:sldChg chg="addSp delSp modSp ord">
        <pc:chgData name="Van Der Ross, Bradley (Mr) (2nd Avenue Campus)" userId="9ce3cd8b-98c4-4eef-8551-3e6cb38b9612" providerId="ADAL" clId="{BB42E460-571A-4961-B1AA-23B34C1D8A22}" dt="2021-10-20T06:46:48.545" v="2601" actId="1076"/>
        <pc:sldMkLst>
          <pc:docMk/>
          <pc:sldMk cId="1534129355" sldId="501"/>
        </pc:sldMkLst>
        <pc:spChg chg="mod">
          <ac:chgData name="Van Der Ross, Bradley (Mr) (2nd Avenue Campus)" userId="9ce3cd8b-98c4-4eef-8551-3e6cb38b9612" providerId="ADAL" clId="{BB42E460-571A-4961-B1AA-23B34C1D8A22}" dt="2021-09-17T13:22:50.725" v="840" actId="20577"/>
          <ac:spMkLst>
            <pc:docMk/>
            <pc:sldMk cId="1534129355" sldId="501"/>
            <ac:spMk id="2" creationId="{C41C95C9-9476-46A7-B34D-A24EDF86C3C2}"/>
          </ac:spMkLst>
        </pc:spChg>
        <pc:spChg chg="mod">
          <ac:chgData name="Van Der Ross, Bradley (Mr) (2nd Avenue Campus)" userId="9ce3cd8b-98c4-4eef-8551-3e6cb38b9612" providerId="ADAL" clId="{BB42E460-571A-4961-B1AA-23B34C1D8A22}" dt="2021-10-20T06:46:31.931" v="2598" actId="207"/>
          <ac:spMkLst>
            <pc:docMk/>
            <pc:sldMk cId="1534129355" sldId="501"/>
            <ac:spMk id="3" creationId="{C550172E-27FD-4995-9D0F-CD5F9AEBC81D}"/>
          </ac:spMkLst>
        </pc:spChg>
        <pc:graphicFrameChg chg="del mod">
          <ac:chgData name="Van Der Ross, Bradley (Mr) (2nd Avenue Campus)" userId="9ce3cd8b-98c4-4eef-8551-3e6cb38b9612" providerId="ADAL" clId="{BB42E460-571A-4961-B1AA-23B34C1D8A22}" dt="2021-10-20T06:40:03.322" v="2174" actId="478"/>
          <ac:graphicFrameMkLst>
            <pc:docMk/>
            <pc:sldMk cId="1534129355" sldId="501"/>
            <ac:graphicFrameMk id="4" creationId="{BF951C8F-DE47-4547-9C0D-7185990C9BF6}"/>
          </ac:graphicFrameMkLst>
        </pc:graphicFrameChg>
        <pc:graphicFrameChg chg="add mod modGraphic">
          <ac:chgData name="Van Der Ross, Bradley (Mr) (2nd Avenue Campus)" userId="9ce3cd8b-98c4-4eef-8551-3e6cb38b9612" providerId="ADAL" clId="{BB42E460-571A-4961-B1AA-23B34C1D8A22}" dt="2021-10-20T06:46:48.545" v="2601" actId="1076"/>
          <ac:graphicFrameMkLst>
            <pc:docMk/>
            <pc:sldMk cId="1534129355" sldId="501"/>
            <ac:graphicFrameMk id="5" creationId="{4C639516-13AB-470E-9663-2A20143E6AB7}"/>
          </ac:graphicFrameMkLst>
        </pc:graphicFrameChg>
      </pc:sldChg>
      <pc:sldChg chg="modSp ord">
        <pc:chgData name="Van Der Ross, Bradley (Mr) (2nd Avenue Campus)" userId="9ce3cd8b-98c4-4eef-8551-3e6cb38b9612" providerId="ADAL" clId="{BB42E460-571A-4961-B1AA-23B34C1D8A22}" dt="2021-09-17T13:23:14.918" v="866" actId="1076"/>
        <pc:sldMkLst>
          <pc:docMk/>
          <pc:sldMk cId="3007675429" sldId="502"/>
        </pc:sldMkLst>
        <pc:spChg chg="mod">
          <ac:chgData name="Van Der Ross, Bradley (Mr) (2nd Avenue Campus)" userId="9ce3cd8b-98c4-4eef-8551-3e6cb38b9612" providerId="ADAL" clId="{BB42E460-571A-4961-B1AA-23B34C1D8A22}" dt="2021-09-17T13:23:14.918" v="866" actId="1076"/>
          <ac:spMkLst>
            <pc:docMk/>
            <pc:sldMk cId="3007675429" sldId="502"/>
            <ac:spMk id="2" creationId="{53C15651-5A9D-432F-9873-BD8492CF5C39}"/>
          </ac:spMkLst>
        </pc:spChg>
      </pc:sldChg>
      <pc:sldChg chg="modSp ord modTransition">
        <pc:chgData name="Van Der Ross, Bradley (Mr) (2nd Avenue Campus)" userId="9ce3cd8b-98c4-4eef-8551-3e6cb38b9612" providerId="ADAL" clId="{BB42E460-571A-4961-B1AA-23B34C1D8A22}" dt="2021-10-20T06:47:19.353" v="2605" actId="14734"/>
        <pc:sldMkLst>
          <pc:docMk/>
          <pc:sldMk cId="3532212827" sldId="504"/>
        </pc:sldMkLst>
        <pc:spChg chg="mod">
          <ac:chgData name="Van Der Ross, Bradley (Mr) (2nd Avenue Campus)" userId="9ce3cd8b-98c4-4eef-8551-3e6cb38b9612" providerId="ADAL" clId="{BB42E460-571A-4961-B1AA-23B34C1D8A22}" dt="2021-09-17T13:23:26.988" v="890" actId="20577"/>
          <ac:spMkLst>
            <pc:docMk/>
            <pc:sldMk cId="3532212827" sldId="504"/>
            <ac:spMk id="2" creationId="{1B41BC56-C215-47C6-AA58-794E611FF50D}"/>
          </ac:spMkLst>
        </pc:spChg>
        <pc:spChg chg="mod">
          <ac:chgData name="Van Der Ross, Bradley (Mr) (2nd Avenue Campus)" userId="9ce3cd8b-98c4-4eef-8551-3e6cb38b9612" providerId="ADAL" clId="{BB42E460-571A-4961-B1AA-23B34C1D8A22}" dt="2021-10-17T12:44:26.584" v="1173" actId="404"/>
          <ac:spMkLst>
            <pc:docMk/>
            <pc:sldMk cId="3532212827" sldId="504"/>
            <ac:spMk id="3" creationId="{8675F9E0-AE72-484A-B190-65F3A677C576}"/>
          </ac:spMkLst>
        </pc:spChg>
        <pc:graphicFrameChg chg="mod modGraphic">
          <ac:chgData name="Van Der Ross, Bradley (Mr) (2nd Avenue Campus)" userId="9ce3cd8b-98c4-4eef-8551-3e6cb38b9612" providerId="ADAL" clId="{BB42E460-571A-4961-B1AA-23B34C1D8A22}" dt="2021-10-20T06:47:19.353" v="2605" actId="14734"/>
          <ac:graphicFrameMkLst>
            <pc:docMk/>
            <pc:sldMk cId="3532212827" sldId="504"/>
            <ac:graphicFrameMk id="4" creationId="{D3A81434-9001-4AC0-A9F3-92E2EADBB0CE}"/>
          </ac:graphicFrameMkLst>
        </pc:graphicFrameChg>
      </pc:sldChg>
      <pc:sldChg chg="delSp modSp">
        <pc:chgData name="Van Der Ross, Bradley (Mr) (2nd Avenue Campus)" userId="9ce3cd8b-98c4-4eef-8551-3e6cb38b9612" providerId="ADAL" clId="{BB42E460-571A-4961-B1AA-23B34C1D8A22}" dt="2021-10-17T12:48:32.232" v="1213" actId="1076"/>
        <pc:sldMkLst>
          <pc:docMk/>
          <pc:sldMk cId="1625460352" sldId="505"/>
        </pc:sldMkLst>
        <pc:spChg chg="mod">
          <ac:chgData name="Van Der Ross, Bradley (Mr) (2nd Avenue Campus)" userId="9ce3cd8b-98c4-4eef-8551-3e6cb38b9612" providerId="ADAL" clId="{BB42E460-571A-4961-B1AA-23B34C1D8A22}" dt="2021-10-17T12:46:02.132" v="1179" actId="1076"/>
          <ac:spMkLst>
            <pc:docMk/>
            <pc:sldMk cId="1625460352" sldId="505"/>
            <ac:spMk id="2" creationId="{F6462828-C98C-4880-81D7-0BAE181FA230}"/>
          </ac:spMkLst>
        </pc:spChg>
        <pc:spChg chg="mod">
          <ac:chgData name="Van Der Ross, Bradley (Mr) (2nd Avenue Campus)" userId="9ce3cd8b-98c4-4eef-8551-3e6cb38b9612" providerId="ADAL" clId="{BB42E460-571A-4961-B1AA-23B34C1D8A22}" dt="2021-10-17T12:48:32.232" v="1213" actId="1076"/>
          <ac:spMkLst>
            <pc:docMk/>
            <pc:sldMk cId="1625460352" sldId="505"/>
            <ac:spMk id="3" creationId="{BBF1F3AB-7707-4576-891F-41CCA64FB06F}"/>
          </ac:spMkLst>
        </pc:spChg>
        <pc:graphicFrameChg chg="del">
          <ac:chgData name="Van Der Ross, Bradley (Mr) (2nd Avenue Campus)" userId="9ce3cd8b-98c4-4eef-8551-3e6cb38b9612" providerId="ADAL" clId="{BB42E460-571A-4961-B1AA-23B34C1D8A22}" dt="2021-10-17T12:46:25.509" v="1182" actId="1076"/>
          <ac:graphicFrameMkLst>
            <pc:docMk/>
            <pc:sldMk cId="1625460352" sldId="505"/>
            <ac:graphicFrameMk id="10" creationId="{82AA8CA7-7AC2-4F82-B698-242522CE164B}"/>
          </ac:graphicFrameMkLst>
        </pc:graphicFrameChg>
        <pc:graphicFrameChg chg="del">
          <ac:chgData name="Van Der Ross, Bradley (Mr) (2nd Avenue Campus)" userId="9ce3cd8b-98c4-4eef-8551-3e6cb38b9612" providerId="ADAL" clId="{BB42E460-571A-4961-B1AA-23B34C1D8A22}" dt="2021-10-17T12:47:01.129" v="1192" actId="1076"/>
          <ac:graphicFrameMkLst>
            <pc:docMk/>
            <pc:sldMk cId="1625460352" sldId="505"/>
            <ac:graphicFrameMk id="11" creationId="{7DA75B6A-04DD-439E-987B-85F4A5B9DFC2}"/>
          </ac:graphicFrameMkLst>
        </pc:graphicFrameChg>
        <pc:picChg chg="del">
          <ac:chgData name="Van Der Ross, Bradley (Mr) (2nd Avenue Campus)" userId="9ce3cd8b-98c4-4eef-8551-3e6cb38b9612" providerId="ADAL" clId="{BB42E460-571A-4961-B1AA-23B34C1D8A22}" dt="2021-10-17T12:46:47.431" v="1189" actId="1076"/>
          <ac:picMkLst>
            <pc:docMk/>
            <pc:sldMk cId="1625460352" sldId="505"/>
            <ac:picMk id="4" creationId="{63D94F86-9300-4048-9B01-AF412766AD48}"/>
          </ac:picMkLst>
        </pc:picChg>
      </pc:sldChg>
      <pc:sldChg chg="modSp">
        <pc:chgData name="Van Der Ross, Bradley (Mr) (2nd Avenue Campus)" userId="9ce3cd8b-98c4-4eef-8551-3e6cb38b9612" providerId="ADAL" clId="{BB42E460-571A-4961-B1AA-23B34C1D8A22}" dt="2021-10-17T13:16:08.955" v="1307" actId="1076"/>
        <pc:sldMkLst>
          <pc:docMk/>
          <pc:sldMk cId="681824253" sldId="506"/>
        </pc:sldMkLst>
        <pc:spChg chg="mod">
          <ac:chgData name="Van Der Ross, Bradley (Mr) (2nd Avenue Campus)" userId="9ce3cd8b-98c4-4eef-8551-3e6cb38b9612" providerId="ADAL" clId="{BB42E460-571A-4961-B1AA-23B34C1D8A22}" dt="2021-10-17T13:16:08.955" v="1307" actId="1076"/>
          <ac:spMkLst>
            <pc:docMk/>
            <pc:sldMk cId="681824253" sldId="506"/>
            <ac:spMk id="3" creationId="{7EAC1252-D064-47B6-BB60-EE3D7A9F3F06}"/>
          </ac:spMkLst>
        </pc:spChg>
        <pc:graphicFrameChg chg="mod">
          <ac:chgData name="Van Der Ross, Bradley (Mr) (2nd Avenue Campus)" userId="9ce3cd8b-98c4-4eef-8551-3e6cb38b9612" providerId="ADAL" clId="{BB42E460-571A-4961-B1AA-23B34C1D8A22}" dt="2021-10-17T13:15:10.736" v="1304" actId="1076"/>
          <ac:graphicFrameMkLst>
            <pc:docMk/>
            <pc:sldMk cId="681824253" sldId="506"/>
            <ac:graphicFrameMk id="6" creationId="{5BE36BD8-E205-4C5A-98E0-CDF3AC1A2AB8}"/>
          </ac:graphicFrameMkLst>
        </pc:graphicFrameChg>
      </pc:sldChg>
      <pc:sldChg chg="addSp delSp modSp">
        <pc:chgData name="Van Der Ross, Bradley (Mr) (2nd Avenue Campus)" userId="9ce3cd8b-98c4-4eef-8551-3e6cb38b9612" providerId="ADAL" clId="{BB42E460-571A-4961-B1AA-23B34C1D8A22}" dt="2021-09-17T13:45:25.377" v="1028" actId="1076"/>
        <pc:sldMkLst>
          <pc:docMk/>
          <pc:sldMk cId="4019968782" sldId="508"/>
        </pc:sldMkLst>
        <pc:spChg chg="mod">
          <ac:chgData name="Van Der Ross, Bradley (Mr) (2nd Avenue Campus)" userId="9ce3cd8b-98c4-4eef-8551-3e6cb38b9612" providerId="ADAL" clId="{BB42E460-571A-4961-B1AA-23B34C1D8A22}" dt="2021-09-17T13:45:25.377" v="1028" actId="1076"/>
          <ac:spMkLst>
            <pc:docMk/>
            <pc:sldMk cId="4019968782" sldId="508"/>
            <ac:spMk id="2" creationId="{550D307D-EDEA-448A-A5F8-752DEADE6AF2}"/>
          </ac:spMkLst>
        </pc:spChg>
        <pc:spChg chg="add del mod">
          <ac:chgData name="Van Der Ross, Bradley (Mr) (2nd Avenue Campus)" userId="9ce3cd8b-98c4-4eef-8551-3e6cb38b9612" providerId="ADAL" clId="{BB42E460-571A-4961-B1AA-23B34C1D8A22}" dt="2021-09-17T13:45:15.942" v="1026" actId="1076"/>
          <ac:spMkLst>
            <pc:docMk/>
            <pc:sldMk cId="4019968782" sldId="508"/>
            <ac:spMk id="3" creationId="{BF3A6412-1379-48D1-9F2D-280012B96A2D}"/>
          </ac:spMkLst>
        </pc:spChg>
        <pc:spChg chg="add del">
          <ac:chgData name="Van Der Ross, Bradley (Mr) (2nd Avenue Campus)" userId="9ce3cd8b-98c4-4eef-8551-3e6cb38b9612" providerId="ADAL" clId="{BB42E460-571A-4961-B1AA-23B34C1D8A22}" dt="2021-09-10T14:43:16.716" v="4" actId="20577"/>
          <ac:spMkLst>
            <pc:docMk/>
            <pc:sldMk cId="4019968782" sldId="508"/>
            <ac:spMk id="5" creationId="{357DB95B-034D-4B8D-862E-789D2580D2A8}"/>
          </ac:spMkLst>
        </pc:spChg>
        <pc:graphicFrameChg chg="add del mod">
          <ac:chgData name="Van Der Ross, Bradley (Mr) (2nd Avenue Campus)" userId="9ce3cd8b-98c4-4eef-8551-3e6cb38b9612" providerId="ADAL" clId="{BB42E460-571A-4961-B1AA-23B34C1D8A22}" dt="2021-09-10T14:43:16.716" v="4" actId="20577"/>
          <ac:graphicFrameMkLst>
            <pc:docMk/>
            <pc:sldMk cId="4019968782" sldId="508"/>
            <ac:graphicFrameMk id="4" creationId="{E7614189-A91D-4989-BD7B-1F18B8069E57}"/>
          </ac:graphicFrameMkLst>
        </pc:graphicFrameChg>
      </pc:sldChg>
      <pc:sldChg chg="addSp modSp add">
        <pc:chgData name="Van Der Ross, Bradley (Mr) (2nd Avenue Campus)" userId="9ce3cd8b-98c4-4eef-8551-3e6cb38b9612" providerId="ADAL" clId="{BB42E460-571A-4961-B1AA-23B34C1D8A22}" dt="2021-10-11T16:05:58.358" v="1143" actId="13926"/>
        <pc:sldMkLst>
          <pc:docMk/>
          <pc:sldMk cId="3012408367" sldId="510"/>
        </pc:sldMkLst>
        <pc:spChg chg="mod">
          <ac:chgData name="Van Der Ross, Bradley (Mr) (2nd Avenue Campus)" userId="9ce3cd8b-98c4-4eef-8551-3e6cb38b9612" providerId="ADAL" clId="{BB42E460-571A-4961-B1AA-23B34C1D8A22}" dt="2021-09-17T13:30:45.883" v="918" actId="1076"/>
          <ac:spMkLst>
            <pc:docMk/>
            <pc:sldMk cId="3012408367" sldId="510"/>
            <ac:spMk id="2" creationId="{DCCFFCFB-7722-44B5-AA74-D5DFC567D7F5}"/>
          </ac:spMkLst>
        </pc:spChg>
        <pc:spChg chg="mod">
          <ac:chgData name="Van Der Ross, Bradley (Mr) (2nd Avenue Campus)" userId="9ce3cd8b-98c4-4eef-8551-3e6cb38b9612" providerId="ADAL" clId="{BB42E460-571A-4961-B1AA-23B34C1D8A22}" dt="2021-10-11T16:05:58.358" v="1143" actId="13926"/>
          <ac:spMkLst>
            <pc:docMk/>
            <pc:sldMk cId="3012408367" sldId="510"/>
            <ac:spMk id="3" creationId="{0480D56C-DD2E-4B94-86D3-DC65D62156C2}"/>
          </ac:spMkLst>
        </pc:spChg>
        <pc:picChg chg="add mod">
          <ac:chgData name="Van Der Ross, Bradley (Mr) (2nd Avenue Campus)" userId="9ce3cd8b-98c4-4eef-8551-3e6cb38b9612" providerId="ADAL" clId="{BB42E460-571A-4961-B1AA-23B34C1D8A22}" dt="2021-09-17T13:44:05.659" v="984" actId="14100"/>
          <ac:picMkLst>
            <pc:docMk/>
            <pc:sldMk cId="3012408367" sldId="510"/>
            <ac:picMk id="4" creationId="{C808D4C1-C5C8-46A3-B351-B60B63BDC712}"/>
          </ac:picMkLst>
        </pc:picChg>
      </pc:sldChg>
      <pc:sldChg chg="modSp add">
        <pc:chgData name="Van Der Ross, Bradley (Mr) (2nd Avenue Campus)" userId="9ce3cd8b-98c4-4eef-8551-3e6cb38b9612" providerId="ADAL" clId="{BB42E460-571A-4961-B1AA-23B34C1D8A22}" dt="2021-10-17T13:40:22.270" v="1473" actId="20577"/>
        <pc:sldMkLst>
          <pc:docMk/>
          <pc:sldMk cId="1418548232" sldId="511"/>
        </pc:sldMkLst>
        <pc:spChg chg="mod">
          <ac:chgData name="Van Der Ross, Bradley (Mr) (2nd Avenue Campus)" userId="9ce3cd8b-98c4-4eef-8551-3e6cb38b9612" providerId="ADAL" clId="{BB42E460-571A-4961-B1AA-23B34C1D8A22}" dt="2021-10-11T15:49:37.142" v="1038" actId="1076"/>
          <ac:spMkLst>
            <pc:docMk/>
            <pc:sldMk cId="1418548232" sldId="511"/>
            <ac:spMk id="2" creationId="{7E571771-875F-469F-BE94-C0B36935C508}"/>
          </ac:spMkLst>
        </pc:spChg>
        <pc:spChg chg="mod">
          <ac:chgData name="Van Der Ross, Bradley (Mr) (2nd Avenue Campus)" userId="9ce3cd8b-98c4-4eef-8551-3e6cb38b9612" providerId="ADAL" clId="{BB42E460-571A-4961-B1AA-23B34C1D8A22}" dt="2021-10-17T13:40:22.270" v="1473" actId="20577"/>
          <ac:spMkLst>
            <pc:docMk/>
            <pc:sldMk cId="1418548232" sldId="511"/>
            <ac:spMk id="3" creationId="{2176026C-E1F9-415F-9CC4-2771B676E249}"/>
          </ac:spMkLst>
        </pc:spChg>
      </pc:sldChg>
      <pc:sldChg chg="addSp delSp modSp add">
        <pc:chgData name="Van Der Ross, Bradley (Mr) (2nd Avenue Campus)" userId="9ce3cd8b-98c4-4eef-8551-3e6cb38b9612" providerId="ADAL" clId="{BB42E460-571A-4961-B1AA-23B34C1D8A22}" dt="2021-10-11T15:55:03.908" v="1069" actId="1076"/>
        <pc:sldMkLst>
          <pc:docMk/>
          <pc:sldMk cId="2262727777" sldId="512"/>
        </pc:sldMkLst>
        <pc:spChg chg="mod">
          <ac:chgData name="Van Der Ross, Bradley (Mr) (2nd Avenue Campus)" userId="9ce3cd8b-98c4-4eef-8551-3e6cb38b9612" providerId="ADAL" clId="{BB42E460-571A-4961-B1AA-23B34C1D8A22}" dt="2021-10-11T15:54:24.049" v="1067" actId="255"/>
          <ac:spMkLst>
            <pc:docMk/>
            <pc:sldMk cId="2262727777" sldId="512"/>
            <ac:spMk id="2" creationId="{9DDD3E25-4961-4F51-ABE0-0D1D33A1C009}"/>
          </ac:spMkLst>
        </pc:spChg>
        <pc:spChg chg="del mod">
          <ac:chgData name="Van Der Ross, Bradley (Mr) (2nd Avenue Campus)" userId="9ce3cd8b-98c4-4eef-8551-3e6cb38b9612" providerId="ADAL" clId="{BB42E460-571A-4961-B1AA-23B34C1D8A22}" dt="2021-10-11T15:53:56.194" v="1065" actId="1076"/>
          <ac:spMkLst>
            <pc:docMk/>
            <pc:sldMk cId="2262727777" sldId="512"/>
            <ac:spMk id="3" creationId="{D193434B-2893-4C35-90B4-004968E303DD}"/>
          </ac:spMkLst>
        </pc:spChg>
        <pc:picChg chg="add mod">
          <ac:chgData name="Van Der Ross, Bradley (Mr) (2nd Avenue Campus)" userId="9ce3cd8b-98c4-4eef-8551-3e6cb38b9612" providerId="ADAL" clId="{BB42E460-571A-4961-B1AA-23B34C1D8A22}" dt="2021-10-11T15:53:59.964" v="1066" actId="1076"/>
          <ac:picMkLst>
            <pc:docMk/>
            <pc:sldMk cId="2262727777" sldId="512"/>
            <ac:picMk id="4" creationId="{C9E2015A-79A9-42BC-B088-D1A35510AB3D}"/>
          </ac:picMkLst>
        </pc:picChg>
        <pc:picChg chg="add mod">
          <ac:chgData name="Van Der Ross, Bradley (Mr) (2nd Avenue Campus)" userId="9ce3cd8b-98c4-4eef-8551-3e6cb38b9612" providerId="ADAL" clId="{BB42E460-571A-4961-B1AA-23B34C1D8A22}" dt="2021-10-11T15:55:03.908" v="1069" actId="1076"/>
          <ac:picMkLst>
            <pc:docMk/>
            <pc:sldMk cId="2262727777" sldId="512"/>
            <ac:picMk id="5" creationId="{00627810-56B1-4E24-9C51-69F5B2FB65F5}"/>
          </ac:picMkLst>
        </pc:picChg>
      </pc:sldChg>
      <pc:sldChg chg="modSp add">
        <pc:chgData name="Van Der Ross, Bradley (Mr) (2nd Avenue Campus)" userId="9ce3cd8b-98c4-4eef-8551-3e6cb38b9612" providerId="ADAL" clId="{BB42E460-571A-4961-B1AA-23B34C1D8A22}" dt="2021-10-17T12:52:13.959" v="1232" actId="14100"/>
        <pc:sldMkLst>
          <pc:docMk/>
          <pc:sldMk cId="4070205437" sldId="513"/>
        </pc:sldMkLst>
        <pc:picChg chg="mod">
          <ac:chgData name="Van Der Ross, Bradley (Mr) (2nd Avenue Campus)" userId="9ce3cd8b-98c4-4eef-8551-3e6cb38b9612" providerId="ADAL" clId="{BB42E460-571A-4961-B1AA-23B34C1D8A22}" dt="2021-10-17T12:52:13.959" v="1232" actId="14100"/>
          <ac:picMkLst>
            <pc:docMk/>
            <pc:sldMk cId="4070205437" sldId="513"/>
            <ac:picMk id="5" creationId="{5F9062E6-123D-465D-878C-9E5ABF31D884}"/>
          </ac:picMkLst>
        </pc:picChg>
        <pc:picChg chg="mod">
          <ac:chgData name="Van Der Ross, Bradley (Mr) (2nd Avenue Campus)" userId="9ce3cd8b-98c4-4eef-8551-3e6cb38b9612" providerId="ADAL" clId="{BB42E460-571A-4961-B1AA-23B34C1D8A22}" dt="2021-10-17T12:52:04.184" v="1230" actId="1076"/>
          <ac:picMkLst>
            <pc:docMk/>
            <pc:sldMk cId="4070205437" sldId="513"/>
            <ac:picMk id="6" creationId="{3FBE1B4E-B55E-456C-8F45-9F6E6D41CA6B}"/>
          </ac:picMkLst>
        </pc:picChg>
        <pc:picChg chg="mod">
          <ac:chgData name="Van Der Ross, Bradley (Mr) (2nd Avenue Campus)" userId="9ce3cd8b-98c4-4eef-8551-3e6cb38b9612" providerId="ADAL" clId="{BB42E460-571A-4961-B1AA-23B34C1D8A22}" dt="2021-10-17T12:52:11.750" v="1231" actId="14100"/>
          <ac:picMkLst>
            <pc:docMk/>
            <pc:sldMk cId="4070205437" sldId="513"/>
            <ac:picMk id="7" creationId="{32C630CA-96FC-421A-92F6-88353BBD1FE4}"/>
          </ac:picMkLst>
        </pc:picChg>
      </pc:sldChg>
      <pc:sldChg chg="addSp delSp modSp add">
        <pc:chgData name="Van Der Ross, Bradley (Mr) (2nd Avenue Campus)" userId="9ce3cd8b-98c4-4eef-8551-3e6cb38b9612" providerId="ADAL" clId="{BB42E460-571A-4961-B1AA-23B34C1D8A22}" dt="2021-10-11T16:07:44.426" v="1153" actId="1076"/>
        <pc:sldMkLst>
          <pc:docMk/>
          <pc:sldMk cId="2543923864" sldId="514"/>
        </pc:sldMkLst>
        <pc:spChg chg="del">
          <ac:chgData name="Van Der Ross, Bradley (Mr) (2nd Avenue Campus)" userId="9ce3cd8b-98c4-4eef-8551-3e6cb38b9612" providerId="ADAL" clId="{BB42E460-571A-4961-B1AA-23B34C1D8A22}" dt="2021-10-11T16:03:26.528" v="1119" actId="478"/>
          <ac:spMkLst>
            <pc:docMk/>
            <pc:sldMk cId="2543923864" sldId="514"/>
            <ac:spMk id="2" creationId="{827D8354-39DF-4D3F-BDD7-43CCC91BFE02}"/>
          </ac:spMkLst>
        </pc:spChg>
        <pc:spChg chg="del">
          <ac:chgData name="Van Der Ross, Bradley (Mr) (2nd Avenue Campus)" userId="9ce3cd8b-98c4-4eef-8551-3e6cb38b9612" providerId="ADAL" clId="{BB42E460-571A-4961-B1AA-23B34C1D8A22}" dt="2021-10-11T16:03:22.073" v="1118" actId="478"/>
          <ac:spMkLst>
            <pc:docMk/>
            <pc:sldMk cId="2543923864" sldId="514"/>
            <ac:spMk id="3" creationId="{FD1BC709-9A03-4941-B36C-B0517FA6313D}"/>
          </ac:spMkLst>
        </pc:spChg>
        <pc:picChg chg="add del mod">
          <ac:chgData name="Van Der Ross, Bradley (Mr) (2nd Avenue Campus)" userId="9ce3cd8b-98c4-4eef-8551-3e6cb38b9612" providerId="ADAL" clId="{BB42E460-571A-4961-B1AA-23B34C1D8A22}" dt="2021-10-11T16:07:29.957" v="1146" actId="478"/>
          <ac:picMkLst>
            <pc:docMk/>
            <pc:sldMk cId="2543923864" sldId="514"/>
            <ac:picMk id="4" creationId="{21BA0DB8-A938-4F9F-B365-B66D0F53665E}"/>
          </ac:picMkLst>
        </pc:picChg>
        <pc:picChg chg="add del mod">
          <ac:chgData name="Van Der Ross, Bradley (Mr) (2nd Avenue Campus)" userId="9ce3cd8b-98c4-4eef-8551-3e6cb38b9612" providerId="ADAL" clId="{BB42E460-571A-4961-B1AA-23B34C1D8A22}" dt="2021-10-11T16:07:33.393" v="1148" actId="478"/>
          <ac:picMkLst>
            <pc:docMk/>
            <pc:sldMk cId="2543923864" sldId="514"/>
            <ac:picMk id="6" creationId="{EA68E471-D7B9-45F2-BEB3-EE94655ACC96}"/>
          </ac:picMkLst>
        </pc:picChg>
        <pc:picChg chg="add mod">
          <ac:chgData name="Van Der Ross, Bradley (Mr) (2nd Avenue Campus)" userId="9ce3cd8b-98c4-4eef-8551-3e6cb38b9612" providerId="ADAL" clId="{BB42E460-571A-4961-B1AA-23B34C1D8A22}" dt="2021-10-11T16:07:44.426" v="1153" actId="1076"/>
          <ac:picMkLst>
            <pc:docMk/>
            <pc:sldMk cId="2543923864" sldId="514"/>
            <ac:picMk id="7" creationId="{A11524B7-6359-4A27-8BE4-1132DE2DD92E}"/>
          </ac:picMkLst>
        </pc:picChg>
      </pc:sldChg>
      <pc:sldChg chg="addSp delSp modSp add">
        <pc:chgData name="Van Der Ross, Bradley (Mr) (2nd Avenue Campus)" userId="9ce3cd8b-98c4-4eef-8551-3e6cb38b9612" providerId="ADAL" clId="{BB42E460-571A-4961-B1AA-23B34C1D8A22}" dt="2021-10-11T16:08:34.132" v="1156" actId="1076"/>
        <pc:sldMkLst>
          <pc:docMk/>
          <pc:sldMk cId="3349505329" sldId="515"/>
        </pc:sldMkLst>
        <pc:spChg chg="del">
          <ac:chgData name="Van Der Ross, Bradley (Mr) (2nd Avenue Campus)" userId="9ce3cd8b-98c4-4eef-8551-3e6cb38b9612" providerId="ADAL" clId="{BB42E460-571A-4961-B1AA-23B34C1D8A22}" dt="2021-10-11T16:06:24.251" v="1145" actId="478"/>
          <ac:spMkLst>
            <pc:docMk/>
            <pc:sldMk cId="3349505329" sldId="515"/>
            <ac:spMk id="2" creationId="{3EB09ED7-6723-4627-9B44-7F9A665EC560}"/>
          </ac:spMkLst>
        </pc:spChg>
        <pc:spChg chg="del">
          <ac:chgData name="Van Der Ross, Bradley (Mr) (2nd Avenue Campus)" userId="9ce3cd8b-98c4-4eef-8551-3e6cb38b9612" providerId="ADAL" clId="{BB42E460-571A-4961-B1AA-23B34C1D8A22}" dt="2021-10-11T16:06:22.613" v="1144" actId="478"/>
          <ac:spMkLst>
            <pc:docMk/>
            <pc:sldMk cId="3349505329" sldId="515"/>
            <ac:spMk id="3" creationId="{A9D74C91-F9A4-4D79-8760-32FEAF8B1166}"/>
          </ac:spMkLst>
        </pc:spChg>
        <pc:picChg chg="add mod">
          <ac:chgData name="Van Der Ross, Bradley (Mr) (2nd Avenue Campus)" userId="9ce3cd8b-98c4-4eef-8551-3e6cb38b9612" providerId="ADAL" clId="{BB42E460-571A-4961-B1AA-23B34C1D8A22}" dt="2021-10-11T16:08:34.132" v="1156" actId="1076"/>
          <ac:picMkLst>
            <pc:docMk/>
            <pc:sldMk cId="3349505329" sldId="515"/>
            <ac:picMk id="4" creationId="{754EED64-7E0E-4C58-9DFD-70E013A95F86}"/>
          </ac:picMkLst>
        </pc:picChg>
      </pc:sldChg>
      <pc:sldChg chg="modSp">
        <pc:chgData name="Van Der Ross, Bradley (Mr) (2nd Avenue Campus)" userId="9ce3cd8b-98c4-4eef-8551-3e6cb38b9612" providerId="ADAL" clId="{BB42E460-571A-4961-B1AA-23B34C1D8A22}" dt="2021-10-18T08:38:20.396" v="1787" actId="14100"/>
        <pc:sldMkLst>
          <pc:docMk/>
          <pc:sldMk cId="451546229" sldId="517"/>
        </pc:sldMkLst>
        <pc:picChg chg="mod">
          <ac:chgData name="Van Der Ross, Bradley (Mr) (2nd Avenue Campus)" userId="9ce3cd8b-98c4-4eef-8551-3e6cb38b9612" providerId="ADAL" clId="{BB42E460-571A-4961-B1AA-23B34C1D8A22}" dt="2021-10-18T08:38:20.396" v="1787" actId="14100"/>
          <ac:picMkLst>
            <pc:docMk/>
            <pc:sldMk cId="451546229" sldId="517"/>
            <ac:picMk id="8" creationId="{7D1D6649-54F4-4268-ADA0-7AAFAFE91FB3}"/>
          </ac:picMkLst>
        </pc:picChg>
      </pc:sldChg>
      <pc:sldChg chg="modSp">
        <pc:chgData name="Van Der Ross, Bradley (Mr) (2nd Avenue Campus)" userId="9ce3cd8b-98c4-4eef-8551-3e6cb38b9612" providerId="ADAL" clId="{BB42E460-571A-4961-B1AA-23B34C1D8A22}" dt="2021-10-17T13:41:14.915" v="1476" actId="20577"/>
        <pc:sldMkLst>
          <pc:docMk/>
          <pc:sldMk cId="3647583245" sldId="518"/>
        </pc:sldMkLst>
        <pc:spChg chg="mod">
          <ac:chgData name="Van Der Ross, Bradley (Mr) (2nd Avenue Campus)" userId="9ce3cd8b-98c4-4eef-8551-3e6cb38b9612" providerId="ADAL" clId="{BB42E460-571A-4961-B1AA-23B34C1D8A22}" dt="2021-10-17T13:41:14.915" v="1476" actId="20577"/>
          <ac:spMkLst>
            <pc:docMk/>
            <pc:sldMk cId="3647583245" sldId="518"/>
            <ac:spMk id="3" creationId="{5EC0EA75-0295-4B99-9B0E-07B594E5015E}"/>
          </ac:spMkLst>
        </pc:spChg>
      </pc:sldChg>
      <pc:sldChg chg="addSp delSp modSp add">
        <pc:chgData name="Van Der Ross, Bradley (Mr) (2nd Avenue Campus)" userId="9ce3cd8b-98c4-4eef-8551-3e6cb38b9612" providerId="ADAL" clId="{BB42E460-571A-4961-B1AA-23B34C1D8A22}" dt="2021-10-18T09:49:04.103" v="2172" actId="20577"/>
        <pc:sldMkLst>
          <pc:docMk/>
          <pc:sldMk cId="784150104" sldId="519"/>
        </pc:sldMkLst>
        <pc:spChg chg="del">
          <ac:chgData name="Van Der Ross, Bradley (Mr) (2nd Avenue Campus)" userId="9ce3cd8b-98c4-4eef-8551-3e6cb38b9612" providerId="ADAL" clId="{BB42E460-571A-4961-B1AA-23B34C1D8A22}" dt="2021-10-16T08:38:11.347" v="1158" actId="1076"/>
          <ac:spMkLst>
            <pc:docMk/>
            <pc:sldMk cId="784150104" sldId="519"/>
            <ac:spMk id="2" creationId="{55CDCB75-9B37-4BCF-8037-AEA261437252}"/>
          </ac:spMkLst>
        </pc:spChg>
        <pc:spChg chg="mod">
          <ac:chgData name="Van Der Ross, Bradley (Mr) (2nd Avenue Campus)" userId="9ce3cd8b-98c4-4eef-8551-3e6cb38b9612" providerId="ADAL" clId="{BB42E460-571A-4961-B1AA-23B34C1D8A22}" dt="2021-10-18T09:49:04.103" v="2172" actId="20577"/>
          <ac:spMkLst>
            <pc:docMk/>
            <pc:sldMk cId="784150104" sldId="519"/>
            <ac:spMk id="3" creationId="{C416B7C2-6224-413C-9BF6-C22AF64BCE20}"/>
          </ac:spMkLst>
        </pc:spChg>
        <pc:spChg chg="add mod">
          <ac:chgData name="Van Der Ross, Bradley (Mr) (2nd Avenue Campus)" userId="9ce3cd8b-98c4-4eef-8551-3e6cb38b9612" providerId="ADAL" clId="{BB42E460-571A-4961-B1AA-23B34C1D8A22}" dt="2021-10-17T12:41:56.800" v="1170" actId="1076"/>
          <ac:spMkLst>
            <pc:docMk/>
            <pc:sldMk cId="784150104" sldId="519"/>
            <ac:spMk id="4" creationId="{3C96D2AD-AF5B-466A-8304-9627AEBB1439}"/>
          </ac:spMkLst>
        </pc:spChg>
      </pc:sldChg>
      <pc:sldChg chg="addSp delSp modSp add">
        <pc:chgData name="Van Der Ross, Bradley (Mr) (2nd Avenue Campus)" userId="9ce3cd8b-98c4-4eef-8551-3e6cb38b9612" providerId="ADAL" clId="{BB42E460-571A-4961-B1AA-23B34C1D8A22}" dt="2021-10-17T12:52:52.585" v="1234" actId="403"/>
        <pc:sldMkLst>
          <pc:docMk/>
          <pc:sldMk cId="4038766573" sldId="520"/>
        </pc:sldMkLst>
        <pc:spChg chg="del">
          <ac:chgData name="Van Der Ross, Bradley (Mr) (2nd Avenue Campus)" userId="9ce3cd8b-98c4-4eef-8551-3e6cb38b9612" providerId="ADAL" clId="{BB42E460-571A-4961-B1AA-23B34C1D8A22}" dt="2021-10-17T12:45:48.852" v="1176" actId="403"/>
          <ac:spMkLst>
            <pc:docMk/>
            <pc:sldMk cId="4038766573" sldId="520"/>
            <ac:spMk id="2" creationId="{AF02D5F2-1AC1-4562-B524-DE61404F1BFE}"/>
          </ac:spMkLst>
        </pc:spChg>
        <pc:spChg chg="del mod">
          <ac:chgData name="Van Der Ross, Bradley (Mr) (2nd Avenue Campus)" userId="9ce3cd8b-98c4-4eef-8551-3e6cb38b9612" providerId="ADAL" clId="{BB42E460-571A-4961-B1AA-23B34C1D8A22}" dt="2021-10-17T12:46:35.447" v="1187" actId="403"/>
          <ac:spMkLst>
            <pc:docMk/>
            <pc:sldMk cId="4038766573" sldId="520"/>
            <ac:spMk id="3" creationId="{98999853-8992-4949-B6EA-5311375669D1}"/>
          </ac:spMkLst>
        </pc:spChg>
        <pc:spChg chg="add mod">
          <ac:chgData name="Van Der Ross, Bradley (Mr) (2nd Avenue Campus)" userId="9ce3cd8b-98c4-4eef-8551-3e6cb38b9612" providerId="ADAL" clId="{BB42E460-571A-4961-B1AA-23B34C1D8A22}" dt="2021-10-17T12:48:55.978" v="1217" actId="14100"/>
          <ac:spMkLst>
            <pc:docMk/>
            <pc:sldMk cId="4038766573" sldId="520"/>
            <ac:spMk id="4" creationId="{65178734-B647-4C29-B7B3-90845621C9A5}"/>
          </ac:spMkLst>
        </pc:spChg>
        <pc:graphicFrameChg chg="add mod modGraphic">
          <ac:chgData name="Van Der Ross, Bradley (Mr) (2nd Avenue Campus)" userId="9ce3cd8b-98c4-4eef-8551-3e6cb38b9612" providerId="ADAL" clId="{BB42E460-571A-4961-B1AA-23B34C1D8A22}" dt="2021-10-17T12:52:52.585" v="1234" actId="403"/>
          <ac:graphicFrameMkLst>
            <pc:docMk/>
            <pc:sldMk cId="4038766573" sldId="520"/>
            <ac:graphicFrameMk id="7" creationId="{73645262-F81E-4685-9218-9F6C92109387}"/>
          </ac:graphicFrameMkLst>
        </pc:graphicFrameChg>
        <pc:picChg chg="add mod">
          <ac:chgData name="Van Der Ross, Bradley (Mr) (2nd Avenue Campus)" userId="9ce3cd8b-98c4-4eef-8551-3e6cb38b9612" providerId="ADAL" clId="{BB42E460-571A-4961-B1AA-23B34C1D8A22}" dt="2021-10-17T12:49:37.388" v="1223" actId="1076"/>
          <ac:picMkLst>
            <pc:docMk/>
            <pc:sldMk cId="4038766573" sldId="520"/>
            <ac:picMk id="5" creationId="{16F22C51-EB8B-4D8E-AEE6-944F05FDEF99}"/>
          </ac:picMkLst>
        </pc:picChg>
        <pc:picChg chg="add mod">
          <ac:chgData name="Van Der Ross, Bradley (Mr) (2nd Avenue Campus)" userId="9ce3cd8b-98c4-4eef-8551-3e6cb38b9612" providerId="ADAL" clId="{BB42E460-571A-4961-B1AA-23B34C1D8A22}" dt="2021-10-17T12:49:50.931" v="1226" actId="1076"/>
          <ac:picMkLst>
            <pc:docMk/>
            <pc:sldMk cId="4038766573" sldId="520"/>
            <ac:picMk id="6" creationId="{9B1A2D98-90EE-4BFE-918A-CCD99BA3A4E4}"/>
          </ac:picMkLst>
        </pc:picChg>
      </pc:sldChg>
      <pc:sldChg chg="modSp add">
        <pc:chgData name="Van Der Ross, Bradley (Mr) (2nd Avenue Campus)" userId="9ce3cd8b-98c4-4eef-8551-3e6cb38b9612" providerId="ADAL" clId="{BB42E460-571A-4961-B1AA-23B34C1D8A22}" dt="2021-10-18T08:39:17.887" v="1791" actId="1076"/>
        <pc:sldMkLst>
          <pc:docMk/>
          <pc:sldMk cId="2830983877" sldId="521"/>
        </pc:sldMkLst>
        <pc:spChg chg="mod">
          <ac:chgData name="Van Der Ross, Bradley (Mr) (2nd Avenue Campus)" userId="9ce3cd8b-98c4-4eef-8551-3e6cb38b9612" providerId="ADAL" clId="{BB42E460-571A-4961-B1AA-23B34C1D8A22}" dt="2021-10-18T08:39:17.887" v="1791" actId="1076"/>
          <ac:spMkLst>
            <pc:docMk/>
            <pc:sldMk cId="2830983877" sldId="521"/>
            <ac:spMk id="2" creationId="{F62275E6-5F6E-420E-99D5-AFE0C3C9DA5D}"/>
          </ac:spMkLst>
        </pc:spChg>
        <pc:spChg chg="mod">
          <ac:chgData name="Van Der Ross, Bradley (Mr) (2nd Avenue Campus)" userId="9ce3cd8b-98c4-4eef-8551-3e6cb38b9612" providerId="ADAL" clId="{BB42E460-571A-4961-B1AA-23B34C1D8A22}" dt="2021-10-17T13:36:33.506" v="1459" actId="1076"/>
          <ac:spMkLst>
            <pc:docMk/>
            <pc:sldMk cId="2830983877" sldId="521"/>
            <ac:spMk id="3" creationId="{7248A034-F8C6-447A-A70A-AA1BB57CAEFF}"/>
          </ac:spMkLst>
        </pc:spChg>
      </pc:sldChg>
      <pc:sldChg chg="modSp add">
        <pc:chgData name="Van Der Ross, Bradley (Mr) (2nd Avenue Campus)" userId="9ce3cd8b-98c4-4eef-8551-3e6cb38b9612" providerId="ADAL" clId="{BB42E460-571A-4961-B1AA-23B34C1D8A22}" dt="2021-10-18T08:38:53.577" v="1789" actId="1076"/>
        <pc:sldMkLst>
          <pc:docMk/>
          <pc:sldMk cId="3625541517" sldId="522"/>
        </pc:sldMkLst>
        <pc:spChg chg="mod">
          <ac:chgData name="Van Der Ross, Bradley (Mr) (2nd Avenue Campus)" userId="9ce3cd8b-98c4-4eef-8551-3e6cb38b9612" providerId="ADAL" clId="{BB42E460-571A-4961-B1AA-23B34C1D8A22}" dt="2021-10-18T08:38:53.577" v="1789" actId="1076"/>
          <ac:spMkLst>
            <pc:docMk/>
            <pc:sldMk cId="3625541517" sldId="522"/>
            <ac:spMk id="2" creationId="{FC4290BB-D23B-43FC-B2DA-B0134525C37C}"/>
          </ac:spMkLst>
        </pc:spChg>
        <pc:spChg chg="mod">
          <ac:chgData name="Van Der Ross, Bradley (Mr) (2nd Avenue Campus)" userId="9ce3cd8b-98c4-4eef-8551-3e6cb38b9612" providerId="ADAL" clId="{BB42E460-571A-4961-B1AA-23B34C1D8A22}" dt="2021-10-17T13:53:02.520" v="1566" actId="27636"/>
          <ac:spMkLst>
            <pc:docMk/>
            <pc:sldMk cId="3625541517" sldId="522"/>
            <ac:spMk id="3" creationId="{B3188130-9BA2-43F4-A11B-8AE74ABAED50}"/>
          </ac:spMkLst>
        </pc:spChg>
      </pc:sldChg>
      <pc:sldChg chg="addSp delSp modSp add">
        <pc:chgData name="Van Der Ross, Bradley (Mr) (2nd Avenue Campus)" userId="9ce3cd8b-98c4-4eef-8551-3e6cb38b9612" providerId="ADAL" clId="{BB42E460-571A-4961-B1AA-23B34C1D8A22}" dt="2021-10-20T06:51:59.981" v="2611" actId="20577"/>
        <pc:sldMkLst>
          <pc:docMk/>
          <pc:sldMk cId="2950752931" sldId="523"/>
        </pc:sldMkLst>
        <pc:spChg chg="del">
          <ac:chgData name="Van Der Ross, Bradley (Mr) (2nd Avenue Campus)" userId="9ce3cd8b-98c4-4eef-8551-3e6cb38b9612" providerId="ADAL" clId="{BB42E460-571A-4961-B1AA-23B34C1D8A22}" dt="2021-10-17T13:54:03.683" v="1574" actId="20577"/>
          <ac:spMkLst>
            <pc:docMk/>
            <pc:sldMk cId="2950752931" sldId="523"/>
            <ac:spMk id="2" creationId="{0366D4D4-DBFD-49A9-BCFB-89DEC10C5B56}"/>
          </ac:spMkLst>
        </pc:spChg>
        <pc:spChg chg="add del mod">
          <ac:chgData name="Van Der Ross, Bradley (Mr) (2nd Avenue Campus)" userId="9ce3cd8b-98c4-4eef-8551-3e6cb38b9612" providerId="ADAL" clId="{BB42E460-571A-4961-B1AA-23B34C1D8A22}" dt="2021-10-20T06:51:59.981" v="2611" actId="20577"/>
          <ac:spMkLst>
            <pc:docMk/>
            <pc:sldMk cId="2950752931" sldId="523"/>
            <ac:spMk id="3" creationId="{5D6A6989-77C6-4D3C-B6B6-99E3230148EF}"/>
          </ac:spMkLst>
        </pc:spChg>
        <pc:spChg chg="add mod">
          <ac:chgData name="Van Der Ross, Bradley (Mr) (2nd Avenue Campus)" userId="9ce3cd8b-98c4-4eef-8551-3e6cb38b9612" providerId="ADAL" clId="{BB42E460-571A-4961-B1AA-23B34C1D8A22}" dt="2021-10-18T08:39:25.396" v="1792" actId="1076"/>
          <ac:spMkLst>
            <pc:docMk/>
            <pc:sldMk cId="2950752931" sldId="523"/>
            <ac:spMk id="4" creationId="{72F405A0-EC7D-4CEE-AC4E-00F8C72FD655}"/>
          </ac:spMkLst>
        </pc:spChg>
        <pc:picChg chg="add del mod">
          <ac:chgData name="Van Der Ross, Bradley (Mr) (2nd Avenue Campus)" userId="9ce3cd8b-98c4-4eef-8551-3e6cb38b9612" providerId="ADAL" clId="{BB42E460-571A-4961-B1AA-23B34C1D8A22}" dt="2021-10-17T13:57:29.022" v="1593" actId="20577"/>
          <ac:picMkLst>
            <pc:docMk/>
            <pc:sldMk cId="2950752931" sldId="523"/>
            <ac:picMk id="5" creationId="{49B5B5BF-EA86-4A4D-9BD0-20FF3274016A}"/>
          </ac:picMkLst>
        </pc:picChg>
      </pc:sldChg>
      <pc:sldChg chg="modSp add">
        <pc:chgData name="Van Der Ross, Bradley (Mr) (2nd Avenue Campus)" userId="9ce3cd8b-98c4-4eef-8551-3e6cb38b9612" providerId="ADAL" clId="{BB42E460-571A-4961-B1AA-23B34C1D8A22}" dt="2021-10-20T06:52:04.767" v="2612" actId="20577"/>
        <pc:sldMkLst>
          <pc:docMk/>
          <pc:sldMk cId="1842837050" sldId="524"/>
        </pc:sldMkLst>
        <pc:spChg chg="mod">
          <ac:chgData name="Van Der Ross, Bradley (Mr) (2nd Avenue Campus)" userId="9ce3cd8b-98c4-4eef-8551-3e6cb38b9612" providerId="ADAL" clId="{BB42E460-571A-4961-B1AA-23B34C1D8A22}" dt="2021-10-18T08:39:34.154" v="1793" actId="1076"/>
          <ac:spMkLst>
            <pc:docMk/>
            <pc:sldMk cId="1842837050" sldId="524"/>
            <ac:spMk id="2" creationId="{F13B9CDE-8CD5-4F0D-999F-634463F2B3DD}"/>
          </ac:spMkLst>
        </pc:spChg>
        <pc:spChg chg="mod">
          <ac:chgData name="Van Der Ross, Bradley (Mr) (2nd Avenue Campus)" userId="9ce3cd8b-98c4-4eef-8551-3e6cb38b9612" providerId="ADAL" clId="{BB42E460-571A-4961-B1AA-23B34C1D8A22}" dt="2021-10-20T06:52:04.767" v="2612" actId="20577"/>
          <ac:spMkLst>
            <pc:docMk/>
            <pc:sldMk cId="1842837050" sldId="524"/>
            <ac:spMk id="3" creationId="{42226BAF-4748-43B0-AEC1-6336C7A8F342}"/>
          </ac:spMkLst>
        </pc:spChg>
      </pc:sldChg>
      <pc:sldChg chg="addSp delSp modSp add">
        <pc:chgData name="Van Der Ross, Bradley (Mr) (2nd Avenue Campus)" userId="9ce3cd8b-98c4-4eef-8551-3e6cb38b9612" providerId="ADAL" clId="{BB42E460-571A-4961-B1AA-23B34C1D8A22}" dt="2021-10-20T06:52:38.368" v="2623" actId="14100"/>
        <pc:sldMkLst>
          <pc:docMk/>
          <pc:sldMk cId="1953917442" sldId="525"/>
        </pc:sldMkLst>
        <pc:spChg chg="mod">
          <ac:chgData name="Van Der Ross, Bradley (Mr) (2nd Avenue Campus)" userId="9ce3cd8b-98c4-4eef-8551-3e6cb38b9612" providerId="ADAL" clId="{BB42E460-571A-4961-B1AA-23B34C1D8A22}" dt="2021-10-18T08:39:40.733" v="1794" actId="1076"/>
          <ac:spMkLst>
            <pc:docMk/>
            <pc:sldMk cId="1953917442" sldId="525"/>
            <ac:spMk id="2" creationId="{BFDE10A2-D815-4760-8C37-68617FF06287}"/>
          </ac:spMkLst>
        </pc:spChg>
        <pc:spChg chg="mod">
          <ac:chgData name="Van Der Ross, Bradley (Mr) (2nd Avenue Campus)" userId="9ce3cd8b-98c4-4eef-8551-3e6cb38b9612" providerId="ADAL" clId="{BB42E460-571A-4961-B1AA-23B34C1D8A22}" dt="2021-10-20T06:52:38.368" v="2623" actId="14100"/>
          <ac:spMkLst>
            <pc:docMk/>
            <pc:sldMk cId="1953917442" sldId="525"/>
            <ac:spMk id="3" creationId="{73899FAF-DE85-4548-B69D-F25DC04D4886}"/>
          </ac:spMkLst>
        </pc:spChg>
        <pc:spChg chg="add del">
          <ac:chgData name="Van Der Ross, Bradley (Mr) (2nd Avenue Campus)" userId="9ce3cd8b-98c4-4eef-8551-3e6cb38b9612" providerId="ADAL" clId="{BB42E460-571A-4961-B1AA-23B34C1D8A22}" dt="2021-10-17T14:06:50.635" v="1763" actId="20577"/>
          <ac:spMkLst>
            <pc:docMk/>
            <pc:sldMk cId="1953917442" sldId="525"/>
            <ac:spMk id="4" creationId="{7A47533B-A5D4-4BC1-B289-E172BC589424}"/>
          </ac:spMkLst>
        </pc:spChg>
        <pc:spChg chg="add del">
          <ac:chgData name="Van Der Ross, Bradley (Mr) (2nd Avenue Campus)" userId="9ce3cd8b-98c4-4eef-8551-3e6cb38b9612" providerId="ADAL" clId="{BB42E460-571A-4961-B1AA-23B34C1D8A22}" dt="2021-10-17T14:06:50.635" v="1763" actId="20577"/>
          <ac:spMkLst>
            <pc:docMk/>
            <pc:sldMk cId="1953917442" sldId="525"/>
            <ac:spMk id="6" creationId="{7CE3B399-CBCE-4915-B7C6-29AD5B85D098}"/>
          </ac:spMkLst>
        </pc:spChg>
        <pc:graphicFrameChg chg="add del">
          <ac:chgData name="Van Der Ross, Bradley (Mr) (2nd Avenue Campus)" userId="9ce3cd8b-98c4-4eef-8551-3e6cb38b9612" providerId="ADAL" clId="{BB42E460-571A-4961-B1AA-23B34C1D8A22}" dt="2021-10-17T14:06:50.635" v="1763" actId="20577"/>
          <ac:graphicFrameMkLst>
            <pc:docMk/>
            <pc:sldMk cId="1953917442" sldId="525"/>
            <ac:graphicFrameMk id="5" creationId="{E6EE209D-D83F-45BB-9E38-9121FA2AB857}"/>
          </ac:graphicFrameMkLst>
        </pc:graphicFrameChg>
      </pc:sldChg>
      <pc:sldChg chg="modSp add">
        <pc:chgData name="Van Der Ross, Bradley (Mr) (2nd Avenue Campus)" userId="9ce3cd8b-98c4-4eef-8551-3e6cb38b9612" providerId="ADAL" clId="{BB42E460-571A-4961-B1AA-23B34C1D8A22}" dt="2021-10-18T09:30:33.204" v="1875" actId="20577"/>
        <pc:sldMkLst>
          <pc:docMk/>
          <pc:sldMk cId="1802047507" sldId="526"/>
        </pc:sldMkLst>
        <pc:spChg chg="mod">
          <ac:chgData name="Van Der Ross, Bradley (Mr) (2nd Avenue Campus)" userId="9ce3cd8b-98c4-4eef-8551-3e6cb38b9612" providerId="ADAL" clId="{BB42E460-571A-4961-B1AA-23B34C1D8A22}" dt="2021-10-18T09:30:26.211" v="1874" actId="14100"/>
          <ac:spMkLst>
            <pc:docMk/>
            <pc:sldMk cId="1802047507" sldId="526"/>
            <ac:spMk id="2" creationId="{CBCCCF87-A2BD-4981-A7D4-4CA60B36B441}"/>
          </ac:spMkLst>
        </pc:spChg>
        <pc:spChg chg="mod">
          <ac:chgData name="Van Der Ross, Bradley (Mr) (2nd Avenue Campus)" userId="9ce3cd8b-98c4-4eef-8551-3e6cb38b9612" providerId="ADAL" clId="{BB42E460-571A-4961-B1AA-23B34C1D8A22}" dt="2021-10-18T09:30:33.204" v="1875" actId="20577"/>
          <ac:spMkLst>
            <pc:docMk/>
            <pc:sldMk cId="1802047507" sldId="526"/>
            <ac:spMk id="3" creationId="{F057A208-7C40-4B46-947A-713716692CE9}"/>
          </ac:spMkLst>
        </pc:spChg>
      </pc:sldChg>
      <pc:sldChg chg="modSp add">
        <pc:chgData name="Van Der Ross, Bradley (Mr) (2nd Avenue Campus)" userId="9ce3cd8b-98c4-4eef-8551-3e6cb38b9612" providerId="ADAL" clId="{BB42E460-571A-4961-B1AA-23B34C1D8A22}" dt="2021-10-18T09:33:41.175" v="1884" actId="207"/>
        <pc:sldMkLst>
          <pc:docMk/>
          <pc:sldMk cId="3562192748" sldId="527"/>
        </pc:sldMkLst>
        <pc:spChg chg="mod">
          <ac:chgData name="Van Der Ross, Bradley (Mr) (2nd Avenue Campus)" userId="9ce3cd8b-98c4-4eef-8551-3e6cb38b9612" providerId="ADAL" clId="{BB42E460-571A-4961-B1AA-23B34C1D8A22}" dt="2021-10-18T09:19:20.093" v="1863" actId="1076"/>
          <ac:spMkLst>
            <pc:docMk/>
            <pc:sldMk cId="3562192748" sldId="527"/>
            <ac:spMk id="2" creationId="{DC6D38A7-F8C4-4262-9C15-4AEF2008CDC9}"/>
          </ac:spMkLst>
        </pc:spChg>
        <pc:spChg chg="mod">
          <ac:chgData name="Van Der Ross, Bradley (Mr) (2nd Avenue Campus)" userId="9ce3cd8b-98c4-4eef-8551-3e6cb38b9612" providerId="ADAL" clId="{BB42E460-571A-4961-B1AA-23B34C1D8A22}" dt="2021-10-18T09:33:41.175" v="1884" actId="207"/>
          <ac:spMkLst>
            <pc:docMk/>
            <pc:sldMk cId="3562192748" sldId="527"/>
            <ac:spMk id="3" creationId="{8BEE186D-167F-4C23-A514-C2A0DA9BA012}"/>
          </ac:spMkLst>
        </pc:spChg>
      </pc:sldChg>
      <pc:sldChg chg="addSp delSp modSp add">
        <pc:chgData name="Van Der Ross, Bradley (Mr) (2nd Avenue Campus)" userId="9ce3cd8b-98c4-4eef-8551-3e6cb38b9612" providerId="ADAL" clId="{BB42E460-571A-4961-B1AA-23B34C1D8A22}" dt="2021-10-20T06:53:00.756" v="2633" actId="20577"/>
        <pc:sldMkLst>
          <pc:docMk/>
          <pc:sldMk cId="2541295437" sldId="528"/>
        </pc:sldMkLst>
        <pc:spChg chg="mod">
          <ac:chgData name="Van Der Ross, Bradley (Mr) (2nd Avenue Campus)" userId="9ce3cd8b-98c4-4eef-8551-3e6cb38b9612" providerId="ADAL" clId="{BB42E460-571A-4961-B1AA-23B34C1D8A22}" dt="2021-10-18T09:34:07.992" v="1889" actId="1076"/>
          <ac:spMkLst>
            <pc:docMk/>
            <pc:sldMk cId="2541295437" sldId="528"/>
            <ac:spMk id="2" creationId="{934A9ECC-6A14-4FB8-9AB2-C982ECA2980A}"/>
          </ac:spMkLst>
        </pc:spChg>
        <pc:spChg chg="mod">
          <ac:chgData name="Van Der Ross, Bradley (Mr) (2nd Avenue Campus)" userId="9ce3cd8b-98c4-4eef-8551-3e6cb38b9612" providerId="ADAL" clId="{BB42E460-571A-4961-B1AA-23B34C1D8A22}" dt="2021-10-20T06:53:00.756" v="2633" actId="20577"/>
          <ac:spMkLst>
            <pc:docMk/>
            <pc:sldMk cId="2541295437" sldId="528"/>
            <ac:spMk id="3" creationId="{A9BFBE58-8FD8-49BE-9230-854A3BCB820A}"/>
          </ac:spMkLst>
        </pc:spChg>
        <pc:spChg chg="add del">
          <ac:chgData name="Van Der Ross, Bradley (Mr) (2nd Avenue Campus)" userId="9ce3cd8b-98c4-4eef-8551-3e6cb38b9612" providerId="ADAL" clId="{BB42E460-571A-4961-B1AA-23B34C1D8A22}" dt="2021-10-18T09:34:41.565" v="1893" actId="207"/>
          <ac:spMkLst>
            <pc:docMk/>
            <pc:sldMk cId="2541295437" sldId="528"/>
            <ac:spMk id="6" creationId="{CC7247F2-AFCB-43B7-B1C9-4BA29007B573}"/>
          </ac:spMkLst>
        </pc:spChg>
        <pc:spChg chg="add del">
          <ac:chgData name="Van Der Ross, Bradley (Mr) (2nd Avenue Campus)" userId="9ce3cd8b-98c4-4eef-8551-3e6cb38b9612" providerId="ADAL" clId="{BB42E460-571A-4961-B1AA-23B34C1D8A22}" dt="2021-10-18T09:34:41.565" v="1893" actId="207"/>
          <ac:spMkLst>
            <pc:docMk/>
            <pc:sldMk cId="2541295437" sldId="528"/>
            <ac:spMk id="7" creationId="{21C31282-52E2-464E-896D-92D61FB19B10}"/>
          </ac:spMkLst>
        </pc:spChg>
        <pc:spChg chg="add del">
          <ac:chgData name="Van Der Ross, Bradley (Mr) (2nd Avenue Campus)" userId="9ce3cd8b-98c4-4eef-8551-3e6cb38b9612" providerId="ADAL" clId="{BB42E460-571A-4961-B1AA-23B34C1D8A22}" dt="2021-10-18T09:34:41.565" v="1893" actId="207"/>
          <ac:spMkLst>
            <pc:docMk/>
            <pc:sldMk cId="2541295437" sldId="528"/>
            <ac:spMk id="8" creationId="{CE8229D3-8B33-4413-9968-3FBFC9EACD87}"/>
          </ac:spMkLst>
        </pc:spChg>
        <pc:graphicFrameChg chg="add del">
          <ac:chgData name="Van Der Ross, Bradley (Mr) (2nd Avenue Campus)" userId="9ce3cd8b-98c4-4eef-8551-3e6cb38b9612" providerId="ADAL" clId="{BB42E460-571A-4961-B1AA-23B34C1D8A22}" dt="2021-10-18T09:34:41.565" v="1893" actId="207"/>
          <ac:graphicFrameMkLst>
            <pc:docMk/>
            <pc:sldMk cId="2541295437" sldId="528"/>
            <ac:graphicFrameMk id="4" creationId="{9FDD6749-3A91-4539-B9BA-E53E3000B0D6}"/>
          </ac:graphicFrameMkLst>
        </pc:graphicFrameChg>
        <pc:graphicFrameChg chg="add del">
          <ac:chgData name="Van Der Ross, Bradley (Mr) (2nd Avenue Campus)" userId="9ce3cd8b-98c4-4eef-8551-3e6cb38b9612" providerId="ADAL" clId="{BB42E460-571A-4961-B1AA-23B34C1D8A22}" dt="2021-10-18T09:34:41.565" v="1893" actId="207"/>
          <ac:graphicFrameMkLst>
            <pc:docMk/>
            <pc:sldMk cId="2541295437" sldId="528"/>
            <ac:graphicFrameMk id="5" creationId="{F02BC809-53C9-4DCD-9412-931ADC867777}"/>
          </ac:graphicFrameMkLst>
        </pc:graphicFrameChg>
      </pc:sldChg>
      <pc:sldChg chg="addSp delSp modSp add">
        <pc:chgData name="Van Der Ross, Bradley (Mr) (2nd Avenue Campus)" userId="9ce3cd8b-98c4-4eef-8551-3e6cb38b9612" providerId="ADAL" clId="{BB42E460-571A-4961-B1AA-23B34C1D8A22}" dt="2021-10-18T09:42:39.698" v="2009" actId="1076"/>
        <pc:sldMkLst>
          <pc:docMk/>
          <pc:sldMk cId="526166606" sldId="529"/>
        </pc:sldMkLst>
        <pc:spChg chg="del">
          <ac:chgData name="Van Der Ross, Bradley (Mr) (2nd Avenue Campus)" userId="9ce3cd8b-98c4-4eef-8551-3e6cb38b9612" providerId="ADAL" clId="{BB42E460-571A-4961-B1AA-23B34C1D8A22}" dt="2021-10-18T09:40:56.144" v="2001" actId="478"/>
          <ac:spMkLst>
            <pc:docMk/>
            <pc:sldMk cId="526166606" sldId="529"/>
            <ac:spMk id="2" creationId="{4882E5FB-2C5E-4AEF-A5DF-B7070D79A370}"/>
          </ac:spMkLst>
        </pc:spChg>
        <pc:spChg chg="del mod">
          <ac:chgData name="Van Der Ross, Bradley (Mr) (2nd Avenue Campus)" userId="9ce3cd8b-98c4-4eef-8551-3e6cb38b9612" providerId="ADAL" clId="{BB42E460-571A-4961-B1AA-23B34C1D8A22}" dt="2021-10-18T09:42:26.165" v="2004" actId="1076"/>
          <ac:spMkLst>
            <pc:docMk/>
            <pc:sldMk cId="526166606" sldId="529"/>
            <ac:spMk id="3" creationId="{A56103F4-D726-4660-9432-B640DC33F052}"/>
          </ac:spMkLst>
        </pc:spChg>
        <pc:picChg chg="add mod">
          <ac:chgData name="Van Der Ross, Bradley (Mr) (2nd Avenue Campus)" userId="9ce3cd8b-98c4-4eef-8551-3e6cb38b9612" providerId="ADAL" clId="{BB42E460-571A-4961-B1AA-23B34C1D8A22}" dt="2021-10-18T09:42:39.698" v="2009" actId="1076"/>
          <ac:picMkLst>
            <pc:docMk/>
            <pc:sldMk cId="526166606" sldId="529"/>
            <ac:picMk id="5" creationId="{05EF3549-B4A7-4275-BE5A-038A664D40ED}"/>
          </ac:picMkLst>
        </pc:picChg>
      </pc:sldChg>
    </pc:docChg>
  </pc:docChgLst>
  <pc:docChgLst>
    <pc:chgData name="Van Der Ross, Bradley (Mr) (2nd Avenue Campus)" userId="9ce3cd8b-98c4-4eef-8551-3e6cb38b9612" providerId="ADAL" clId="{761DA88F-19D3-4D60-8BB3-C221AEC17E8C}"/>
    <pc:docChg chg="undo redo custSel addSld delSld modSld sldOrd">
      <pc:chgData name="Van Der Ross, Bradley (Mr) (2nd Avenue Campus)" userId="9ce3cd8b-98c4-4eef-8551-3e6cb38b9612" providerId="ADAL" clId="{761DA88F-19D3-4D60-8BB3-C221AEC17E8C}" dt="2021-08-09T13:39:13.736" v="10957" actId="20577"/>
      <pc:docMkLst>
        <pc:docMk/>
      </pc:docMkLst>
      <pc:sldChg chg="modSp">
        <pc:chgData name="Van Der Ross, Bradley (Mr) (2nd Avenue Campus)" userId="9ce3cd8b-98c4-4eef-8551-3e6cb38b9612" providerId="ADAL" clId="{761DA88F-19D3-4D60-8BB3-C221AEC17E8C}" dt="2021-08-04T19:39:42.406" v="6749" actId="1076"/>
        <pc:sldMkLst>
          <pc:docMk/>
          <pc:sldMk cId="2851937794" sldId="283"/>
        </pc:sldMkLst>
        <pc:spChg chg="mod">
          <ac:chgData name="Van Der Ross, Bradley (Mr) (2nd Avenue Campus)" userId="9ce3cd8b-98c4-4eef-8551-3e6cb38b9612" providerId="ADAL" clId="{761DA88F-19D3-4D60-8BB3-C221AEC17E8C}" dt="2021-08-04T19:39:42.406" v="6749" actId="1076"/>
          <ac:spMkLst>
            <pc:docMk/>
            <pc:sldMk cId="2851937794" sldId="283"/>
            <ac:spMk id="6" creationId="{C802E0E5-E34C-49EF-8CA3-14C77F93CB06}"/>
          </ac:spMkLst>
        </pc:spChg>
        <pc:spChg chg="mod">
          <ac:chgData name="Van Der Ross, Bradley (Mr) (2nd Avenue Campus)" userId="9ce3cd8b-98c4-4eef-8551-3e6cb38b9612" providerId="ADAL" clId="{761DA88F-19D3-4D60-8BB3-C221AEC17E8C}" dt="2021-08-04T19:39:28.164" v="6748" actId="14100"/>
          <ac:spMkLst>
            <pc:docMk/>
            <pc:sldMk cId="2851937794" sldId="283"/>
            <ac:spMk id="10" creationId="{AC55781C-D491-4558-97B8-44A479DFFD7D}"/>
          </ac:spMkLst>
        </pc:spChg>
      </pc:sldChg>
      <pc:sldChg chg="modSp add ord">
        <pc:chgData name="Van Der Ross, Bradley (Mr) (2nd Avenue Campus)" userId="9ce3cd8b-98c4-4eef-8551-3e6cb38b9612" providerId="ADAL" clId="{761DA88F-19D3-4D60-8BB3-C221AEC17E8C}" dt="2021-08-09T13:03:52.614" v="8772" actId="2710"/>
        <pc:sldMkLst>
          <pc:docMk/>
          <pc:sldMk cId="94997622" sldId="483"/>
        </pc:sldMkLst>
        <pc:spChg chg="mod">
          <ac:chgData name="Van Der Ross, Bradley (Mr) (2nd Avenue Campus)" userId="9ce3cd8b-98c4-4eef-8551-3e6cb38b9612" providerId="ADAL" clId="{761DA88F-19D3-4D60-8BB3-C221AEC17E8C}" dt="2021-08-04T17:03:20.363" v="4565" actId="20577"/>
          <ac:spMkLst>
            <pc:docMk/>
            <pc:sldMk cId="94997622" sldId="483"/>
            <ac:spMk id="2" creationId="{BCEDE097-5393-4E7F-A93C-5B72A60AD685}"/>
          </ac:spMkLst>
        </pc:spChg>
        <pc:spChg chg="mod">
          <ac:chgData name="Van Der Ross, Bradley (Mr) (2nd Avenue Campus)" userId="9ce3cd8b-98c4-4eef-8551-3e6cb38b9612" providerId="ADAL" clId="{761DA88F-19D3-4D60-8BB3-C221AEC17E8C}" dt="2021-08-09T13:03:52.614" v="8772" actId="2710"/>
          <ac:spMkLst>
            <pc:docMk/>
            <pc:sldMk cId="94997622" sldId="483"/>
            <ac:spMk id="3" creationId="{5B0F0C58-472A-4BDC-8E5C-1141C3D2E492}"/>
          </ac:spMkLst>
        </pc:spChg>
      </pc:sldChg>
      <pc:sldChg chg="addSp delSp modSp add">
        <pc:chgData name="Van Der Ross, Bradley (Mr) (2nd Avenue Campus)" userId="9ce3cd8b-98c4-4eef-8551-3e6cb38b9612" providerId="ADAL" clId="{761DA88F-19D3-4D60-8BB3-C221AEC17E8C}" dt="2021-08-04T17:03:37.687" v="4640" actId="122"/>
        <pc:sldMkLst>
          <pc:docMk/>
          <pc:sldMk cId="4034252216" sldId="484"/>
        </pc:sldMkLst>
        <pc:spChg chg="mod">
          <ac:chgData name="Van Der Ross, Bradley (Mr) (2nd Avenue Campus)" userId="9ce3cd8b-98c4-4eef-8551-3e6cb38b9612" providerId="ADAL" clId="{761DA88F-19D3-4D60-8BB3-C221AEC17E8C}" dt="2021-08-04T17:03:37.687" v="4640" actId="122"/>
          <ac:spMkLst>
            <pc:docMk/>
            <pc:sldMk cId="4034252216" sldId="484"/>
            <ac:spMk id="2" creationId="{07FD859E-142B-4195-9605-F49F9EFF7DBF}"/>
          </ac:spMkLst>
        </pc:spChg>
        <pc:spChg chg="add del mod">
          <ac:chgData name="Van Der Ross, Bradley (Mr) (2nd Avenue Campus)" userId="9ce3cd8b-98c4-4eef-8551-3e6cb38b9612" providerId="ADAL" clId="{761DA88F-19D3-4D60-8BB3-C221AEC17E8C}" dt="2021-08-04T14:37:25.462" v="2213" actId="14100"/>
          <ac:spMkLst>
            <pc:docMk/>
            <pc:sldMk cId="4034252216" sldId="484"/>
            <ac:spMk id="3" creationId="{595104C3-DEA1-4D85-A5DD-48BC556AA392}"/>
          </ac:spMkLst>
        </pc:spChg>
        <pc:graphicFrameChg chg="add del mod">
          <ac:chgData name="Van Der Ross, Bradley (Mr) (2nd Avenue Campus)" userId="9ce3cd8b-98c4-4eef-8551-3e6cb38b9612" providerId="ADAL" clId="{761DA88F-19D3-4D60-8BB3-C221AEC17E8C}" dt="2021-08-04T13:36:46.920" v="1223" actId="3680"/>
          <ac:graphicFrameMkLst>
            <pc:docMk/>
            <pc:sldMk cId="4034252216" sldId="484"/>
            <ac:graphicFrameMk id="4" creationId="{01DB7AB5-19F6-4A93-A835-D599D0FFFA60}"/>
          </ac:graphicFrameMkLst>
        </pc:graphicFrameChg>
        <pc:graphicFrameChg chg="add mod modGraphic">
          <ac:chgData name="Van Der Ross, Bradley (Mr) (2nd Avenue Campus)" userId="9ce3cd8b-98c4-4eef-8551-3e6cb38b9612" providerId="ADAL" clId="{761DA88F-19D3-4D60-8BB3-C221AEC17E8C}" dt="2021-08-04T14:36:08.106" v="2207" actId="20577"/>
          <ac:graphicFrameMkLst>
            <pc:docMk/>
            <pc:sldMk cId="4034252216" sldId="484"/>
            <ac:graphicFrameMk id="5" creationId="{6A1755A7-13C3-4E22-B2D5-860552255DB7}"/>
          </ac:graphicFrameMkLst>
        </pc:graphicFrameChg>
        <pc:graphicFrameChg chg="add del mod">
          <ac:chgData name="Van Der Ross, Bradley (Mr) (2nd Avenue Campus)" userId="9ce3cd8b-98c4-4eef-8551-3e6cb38b9612" providerId="ADAL" clId="{761DA88F-19D3-4D60-8BB3-C221AEC17E8C}" dt="2021-08-04T13:39:23.768" v="1314" actId="478"/>
          <ac:graphicFrameMkLst>
            <pc:docMk/>
            <pc:sldMk cId="4034252216" sldId="484"/>
            <ac:graphicFrameMk id="6" creationId="{40F46DB2-CEA4-44CC-9C0A-08E0D8F672BB}"/>
          </ac:graphicFrameMkLst>
        </pc:graphicFrameChg>
        <pc:graphicFrameChg chg="add del mod">
          <ac:chgData name="Van Der Ross, Bradley (Mr) (2nd Avenue Campus)" userId="9ce3cd8b-98c4-4eef-8551-3e6cb38b9612" providerId="ADAL" clId="{761DA88F-19D3-4D60-8BB3-C221AEC17E8C}" dt="2021-08-04T13:40:00.487" v="1322" actId="3680"/>
          <ac:graphicFrameMkLst>
            <pc:docMk/>
            <pc:sldMk cId="4034252216" sldId="484"/>
            <ac:graphicFrameMk id="7" creationId="{1F05CC66-CED1-457C-A0BE-3DEB7E6DB495}"/>
          </ac:graphicFrameMkLst>
        </pc:graphicFrameChg>
      </pc:sldChg>
      <pc:sldChg chg="addSp delSp modSp add">
        <pc:chgData name="Van Der Ross, Bradley (Mr) (2nd Avenue Campus)" userId="9ce3cd8b-98c4-4eef-8551-3e6cb38b9612" providerId="ADAL" clId="{761DA88F-19D3-4D60-8BB3-C221AEC17E8C}" dt="2021-08-04T19:20:25.339" v="6597" actId="1076"/>
        <pc:sldMkLst>
          <pc:docMk/>
          <pc:sldMk cId="894341345" sldId="485"/>
        </pc:sldMkLst>
        <pc:spChg chg="mod">
          <ac:chgData name="Van Der Ross, Bradley (Mr) (2nd Avenue Campus)" userId="9ce3cd8b-98c4-4eef-8551-3e6cb38b9612" providerId="ADAL" clId="{761DA88F-19D3-4D60-8BB3-C221AEC17E8C}" dt="2021-08-04T17:04:00.892" v="4713" actId="122"/>
          <ac:spMkLst>
            <pc:docMk/>
            <pc:sldMk cId="894341345" sldId="485"/>
            <ac:spMk id="2" creationId="{E03F9B7B-8BB6-4ACC-AB28-883300F23702}"/>
          </ac:spMkLst>
        </pc:spChg>
        <pc:spChg chg="mod">
          <ac:chgData name="Van Der Ross, Bradley (Mr) (2nd Avenue Campus)" userId="9ce3cd8b-98c4-4eef-8551-3e6cb38b9612" providerId="ADAL" clId="{761DA88F-19D3-4D60-8BB3-C221AEC17E8C}" dt="2021-08-04T19:19:01.227" v="6589" actId="1076"/>
          <ac:spMkLst>
            <pc:docMk/>
            <pc:sldMk cId="894341345" sldId="485"/>
            <ac:spMk id="3" creationId="{440CC612-372E-497E-BC4C-EB2DFAB1C6E0}"/>
          </ac:spMkLst>
        </pc:spChg>
        <pc:graphicFrameChg chg="add mod modGraphic">
          <ac:chgData name="Van Der Ross, Bradley (Mr) (2nd Avenue Campus)" userId="9ce3cd8b-98c4-4eef-8551-3e6cb38b9612" providerId="ADAL" clId="{761DA88F-19D3-4D60-8BB3-C221AEC17E8C}" dt="2021-08-04T19:20:22.513" v="6596" actId="1076"/>
          <ac:graphicFrameMkLst>
            <pc:docMk/>
            <pc:sldMk cId="894341345" sldId="485"/>
            <ac:graphicFrameMk id="4" creationId="{8877CBD8-75C2-45BA-8351-FF98184147E5}"/>
          </ac:graphicFrameMkLst>
        </pc:graphicFrameChg>
        <pc:graphicFrameChg chg="add del mod modGraphic">
          <ac:chgData name="Van Der Ross, Bradley (Mr) (2nd Avenue Campus)" userId="9ce3cd8b-98c4-4eef-8551-3e6cb38b9612" providerId="ADAL" clId="{761DA88F-19D3-4D60-8BB3-C221AEC17E8C}" dt="2021-08-04T14:45:09.016" v="2538" actId="122"/>
          <ac:graphicFrameMkLst>
            <pc:docMk/>
            <pc:sldMk cId="894341345" sldId="485"/>
            <ac:graphicFrameMk id="5" creationId="{F4FDE367-ADDA-4314-8D5E-A9A571AC7DB2}"/>
          </ac:graphicFrameMkLst>
        </pc:graphicFrameChg>
        <pc:graphicFrameChg chg="add del mod modGraphic">
          <ac:chgData name="Van Der Ross, Bradley (Mr) (2nd Avenue Campus)" userId="9ce3cd8b-98c4-4eef-8551-3e6cb38b9612" providerId="ADAL" clId="{761DA88F-19D3-4D60-8BB3-C221AEC17E8C}" dt="2021-08-04T14:46:08.730" v="2548" actId="478"/>
          <ac:graphicFrameMkLst>
            <pc:docMk/>
            <pc:sldMk cId="894341345" sldId="485"/>
            <ac:graphicFrameMk id="6" creationId="{56B3997A-9210-4260-B8D7-64497CA384F8}"/>
          </ac:graphicFrameMkLst>
        </pc:graphicFrameChg>
        <pc:graphicFrameChg chg="add mod modGraphic">
          <ac:chgData name="Van Der Ross, Bradley (Mr) (2nd Avenue Campus)" userId="9ce3cd8b-98c4-4eef-8551-3e6cb38b9612" providerId="ADAL" clId="{761DA88F-19D3-4D60-8BB3-C221AEC17E8C}" dt="2021-08-04T19:20:25.339" v="6597" actId="1076"/>
          <ac:graphicFrameMkLst>
            <pc:docMk/>
            <pc:sldMk cId="894341345" sldId="485"/>
            <ac:graphicFrameMk id="7" creationId="{B604037B-52CB-4A82-8FB5-F39520E06F80}"/>
          </ac:graphicFrameMkLst>
        </pc:graphicFrameChg>
      </pc:sldChg>
      <pc:sldChg chg="modSp add">
        <pc:chgData name="Van Der Ross, Bradley (Mr) (2nd Avenue Campus)" userId="9ce3cd8b-98c4-4eef-8551-3e6cb38b9612" providerId="ADAL" clId="{761DA88F-19D3-4D60-8BB3-C221AEC17E8C}" dt="2021-08-05T11:34:25.050" v="7147" actId="20577"/>
        <pc:sldMkLst>
          <pc:docMk/>
          <pc:sldMk cId="1254744679" sldId="486"/>
        </pc:sldMkLst>
        <pc:spChg chg="mod">
          <ac:chgData name="Van Der Ross, Bradley (Mr) (2nd Avenue Campus)" userId="9ce3cd8b-98c4-4eef-8551-3e6cb38b9612" providerId="ADAL" clId="{761DA88F-19D3-4D60-8BB3-C221AEC17E8C}" dt="2021-08-04T17:04:17.244" v="4742" actId="122"/>
          <ac:spMkLst>
            <pc:docMk/>
            <pc:sldMk cId="1254744679" sldId="486"/>
            <ac:spMk id="2" creationId="{3F3F07D5-4CC3-4349-A508-92B2F83CE2C9}"/>
          </ac:spMkLst>
        </pc:spChg>
        <pc:spChg chg="mod">
          <ac:chgData name="Van Der Ross, Bradley (Mr) (2nd Avenue Campus)" userId="9ce3cd8b-98c4-4eef-8551-3e6cb38b9612" providerId="ADAL" clId="{761DA88F-19D3-4D60-8BB3-C221AEC17E8C}" dt="2021-08-05T11:34:25.050" v="7147" actId="20577"/>
          <ac:spMkLst>
            <pc:docMk/>
            <pc:sldMk cId="1254744679" sldId="486"/>
            <ac:spMk id="3" creationId="{CAA406FC-205F-4612-8CE4-E33CACB80572}"/>
          </ac:spMkLst>
        </pc:spChg>
      </pc:sldChg>
      <pc:sldChg chg="modSp add">
        <pc:chgData name="Van Der Ross, Bradley (Mr) (2nd Avenue Campus)" userId="9ce3cd8b-98c4-4eef-8551-3e6cb38b9612" providerId="ADAL" clId="{761DA88F-19D3-4D60-8BB3-C221AEC17E8C}" dt="2021-08-05T11:34:33.822" v="7148" actId="20577"/>
        <pc:sldMkLst>
          <pc:docMk/>
          <pc:sldMk cId="2784756963" sldId="487"/>
        </pc:sldMkLst>
        <pc:spChg chg="mod">
          <ac:chgData name="Van Der Ross, Bradley (Mr) (2nd Avenue Campus)" userId="9ce3cd8b-98c4-4eef-8551-3e6cb38b9612" providerId="ADAL" clId="{761DA88F-19D3-4D60-8BB3-C221AEC17E8C}" dt="2021-08-04T17:04:52.882" v="4771" actId="122"/>
          <ac:spMkLst>
            <pc:docMk/>
            <pc:sldMk cId="2784756963" sldId="487"/>
            <ac:spMk id="2" creationId="{B23BD44B-7046-47C8-A58E-9523219AEFDA}"/>
          </ac:spMkLst>
        </pc:spChg>
        <pc:spChg chg="mod">
          <ac:chgData name="Van Der Ross, Bradley (Mr) (2nd Avenue Campus)" userId="9ce3cd8b-98c4-4eef-8551-3e6cb38b9612" providerId="ADAL" clId="{761DA88F-19D3-4D60-8BB3-C221AEC17E8C}" dt="2021-08-05T11:34:33.822" v="7148" actId="20577"/>
          <ac:spMkLst>
            <pc:docMk/>
            <pc:sldMk cId="2784756963" sldId="487"/>
            <ac:spMk id="3" creationId="{5D681A97-5718-45E8-9894-3436B4C8B923}"/>
          </ac:spMkLst>
        </pc:spChg>
      </pc:sldChg>
      <pc:sldChg chg="modSp add">
        <pc:chgData name="Van Der Ross, Bradley (Mr) (2nd Avenue Campus)" userId="9ce3cd8b-98c4-4eef-8551-3e6cb38b9612" providerId="ADAL" clId="{761DA88F-19D3-4D60-8BB3-C221AEC17E8C}" dt="2021-08-04T17:05:31.706" v="4800" actId="122"/>
        <pc:sldMkLst>
          <pc:docMk/>
          <pc:sldMk cId="2746724657" sldId="488"/>
        </pc:sldMkLst>
        <pc:spChg chg="mod">
          <ac:chgData name="Van Der Ross, Bradley (Mr) (2nd Avenue Campus)" userId="9ce3cd8b-98c4-4eef-8551-3e6cb38b9612" providerId="ADAL" clId="{761DA88F-19D3-4D60-8BB3-C221AEC17E8C}" dt="2021-08-04T17:05:31.706" v="4800" actId="122"/>
          <ac:spMkLst>
            <pc:docMk/>
            <pc:sldMk cId="2746724657" sldId="488"/>
            <ac:spMk id="2" creationId="{DEE72E3D-AD18-4E94-8A9E-E3A8BC612321}"/>
          </ac:spMkLst>
        </pc:spChg>
        <pc:spChg chg="mod">
          <ac:chgData name="Van Der Ross, Bradley (Mr) (2nd Avenue Campus)" userId="9ce3cd8b-98c4-4eef-8551-3e6cb38b9612" providerId="ADAL" clId="{761DA88F-19D3-4D60-8BB3-C221AEC17E8C}" dt="2021-08-04T16:59:18.118" v="4443" actId="12"/>
          <ac:spMkLst>
            <pc:docMk/>
            <pc:sldMk cId="2746724657" sldId="488"/>
            <ac:spMk id="3" creationId="{E209DF9D-43B9-4727-9EDD-BBAB0A217859}"/>
          </ac:spMkLst>
        </pc:spChg>
      </pc:sldChg>
      <pc:sldChg chg="addSp delSp modSp add">
        <pc:chgData name="Van Der Ross, Bradley (Mr) (2nd Avenue Campus)" userId="9ce3cd8b-98c4-4eef-8551-3e6cb38b9612" providerId="ADAL" clId="{761DA88F-19D3-4D60-8BB3-C221AEC17E8C}" dt="2021-08-04T17:22:42.621" v="5301" actId="5793"/>
        <pc:sldMkLst>
          <pc:docMk/>
          <pc:sldMk cId="893611909" sldId="489"/>
        </pc:sldMkLst>
        <pc:spChg chg="mod">
          <ac:chgData name="Van Der Ross, Bradley (Mr) (2nd Avenue Campus)" userId="9ce3cd8b-98c4-4eef-8551-3e6cb38b9612" providerId="ADAL" clId="{761DA88F-19D3-4D60-8BB3-C221AEC17E8C}" dt="2021-08-04T17:12:39.585" v="4824" actId="1076"/>
          <ac:spMkLst>
            <pc:docMk/>
            <pc:sldMk cId="893611909" sldId="489"/>
            <ac:spMk id="2" creationId="{6FABC770-8CBA-4FBB-A5E9-0FDEA44AA9B1}"/>
          </ac:spMkLst>
        </pc:spChg>
        <pc:spChg chg="mod">
          <ac:chgData name="Van Der Ross, Bradley (Mr) (2nd Avenue Campus)" userId="9ce3cd8b-98c4-4eef-8551-3e6cb38b9612" providerId="ADAL" clId="{761DA88F-19D3-4D60-8BB3-C221AEC17E8C}" dt="2021-08-04T17:14:52.303" v="4870" actId="20577"/>
          <ac:spMkLst>
            <pc:docMk/>
            <pc:sldMk cId="893611909" sldId="489"/>
            <ac:spMk id="3" creationId="{CF3C179F-466D-4DC7-A1CE-4C1671042076}"/>
          </ac:spMkLst>
        </pc:spChg>
        <pc:graphicFrameChg chg="add del mod modGraphic">
          <ac:chgData name="Van Der Ross, Bradley (Mr) (2nd Avenue Campus)" userId="9ce3cd8b-98c4-4eef-8551-3e6cb38b9612" providerId="ADAL" clId="{761DA88F-19D3-4D60-8BB3-C221AEC17E8C}" dt="2021-08-04T17:16:21.845" v="4898" actId="3680"/>
          <ac:graphicFrameMkLst>
            <pc:docMk/>
            <pc:sldMk cId="893611909" sldId="489"/>
            <ac:graphicFrameMk id="4" creationId="{DB7AE066-586E-4C3F-87C4-C994AB64AB1C}"/>
          </ac:graphicFrameMkLst>
        </pc:graphicFrameChg>
        <pc:graphicFrameChg chg="add mod modGraphic">
          <ac:chgData name="Van Der Ross, Bradley (Mr) (2nd Avenue Campus)" userId="9ce3cd8b-98c4-4eef-8551-3e6cb38b9612" providerId="ADAL" clId="{761DA88F-19D3-4D60-8BB3-C221AEC17E8C}" dt="2021-08-04T17:22:42.621" v="5301" actId="5793"/>
          <ac:graphicFrameMkLst>
            <pc:docMk/>
            <pc:sldMk cId="893611909" sldId="489"/>
            <ac:graphicFrameMk id="5" creationId="{F49CE208-5C16-4F5D-AE4D-81E590044C74}"/>
          </ac:graphicFrameMkLst>
        </pc:graphicFrameChg>
      </pc:sldChg>
      <pc:sldChg chg="addSp delSp modSp add">
        <pc:chgData name="Van Der Ross, Bradley (Mr) (2nd Avenue Campus)" userId="9ce3cd8b-98c4-4eef-8551-3e6cb38b9612" providerId="ADAL" clId="{761DA88F-19D3-4D60-8BB3-C221AEC17E8C}" dt="2021-08-04T18:44:46.409" v="6284" actId="1076"/>
        <pc:sldMkLst>
          <pc:docMk/>
          <pc:sldMk cId="542536312" sldId="490"/>
        </pc:sldMkLst>
        <pc:spChg chg="mod">
          <ac:chgData name="Van Der Ross, Bradley (Mr) (2nd Avenue Campus)" userId="9ce3cd8b-98c4-4eef-8551-3e6cb38b9612" providerId="ADAL" clId="{761DA88F-19D3-4D60-8BB3-C221AEC17E8C}" dt="2021-08-04T17:49:25.001" v="5470" actId="20577"/>
          <ac:spMkLst>
            <pc:docMk/>
            <pc:sldMk cId="542536312" sldId="490"/>
            <ac:spMk id="2" creationId="{64CDA3E0-D18E-4AA3-8037-712E5D072A2A}"/>
          </ac:spMkLst>
        </pc:spChg>
        <pc:spChg chg="mod">
          <ac:chgData name="Van Der Ross, Bradley (Mr) (2nd Avenue Campus)" userId="9ce3cd8b-98c4-4eef-8551-3e6cb38b9612" providerId="ADAL" clId="{761DA88F-19D3-4D60-8BB3-C221AEC17E8C}" dt="2021-08-04T17:31:28.800" v="5398" actId="20577"/>
          <ac:spMkLst>
            <pc:docMk/>
            <pc:sldMk cId="542536312" sldId="490"/>
            <ac:spMk id="3" creationId="{337717EB-44B5-43CB-A8F9-421427F6621D}"/>
          </ac:spMkLst>
        </pc:spChg>
        <pc:spChg chg="add del">
          <ac:chgData name="Van Der Ross, Bradley (Mr) (2nd Avenue Campus)" userId="9ce3cd8b-98c4-4eef-8551-3e6cb38b9612" providerId="ADAL" clId="{761DA88F-19D3-4D60-8BB3-C221AEC17E8C}" dt="2021-08-04T17:45:34.733" v="5411" actId="1076"/>
          <ac:spMkLst>
            <pc:docMk/>
            <pc:sldMk cId="542536312" sldId="490"/>
            <ac:spMk id="7" creationId="{CFC173BA-F068-4A53-A156-15C3DC09E3BE}"/>
          </ac:spMkLst>
        </pc:spChg>
        <pc:graphicFrameChg chg="add del">
          <ac:chgData name="Van Der Ross, Bradley (Mr) (2nd Avenue Campus)" userId="9ce3cd8b-98c4-4eef-8551-3e6cb38b9612" providerId="ADAL" clId="{761DA88F-19D3-4D60-8BB3-C221AEC17E8C}" dt="2021-08-04T17:31:39.049" v="5400" actId="1076"/>
          <ac:graphicFrameMkLst>
            <pc:docMk/>
            <pc:sldMk cId="542536312" sldId="490"/>
            <ac:graphicFrameMk id="4" creationId="{FB0ED067-B2EE-4A19-8F75-32B6B5517DBB}"/>
          </ac:graphicFrameMkLst>
        </pc:graphicFrameChg>
        <pc:picChg chg="add del mod">
          <ac:chgData name="Van Der Ross, Bradley (Mr) (2nd Avenue Campus)" userId="9ce3cd8b-98c4-4eef-8551-3e6cb38b9612" providerId="ADAL" clId="{761DA88F-19D3-4D60-8BB3-C221AEC17E8C}" dt="2021-08-04T17:37:00.700" v="5404" actId="1076"/>
          <ac:picMkLst>
            <pc:docMk/>
            <pc:sldMk cId="542536312" sldId="490"/>
            <ac:picMk id="5" creationId="{5798BA11-2A54-4294-92CC-24D3093C4898}"/>
          </ac:picMkLst>
        </pc:picChg>
        <pc:picChg chg="add mod">
          <ac:chgData name="Van Der Ross, Bradley (Mr) (2nd Avenue Campus)" userId="9ce3cd8b-98c4-4eef-8551-3e6cb38b9612" providerId="ADAL" clId="{761DA88F-19D3-4D60-8BB3-C221AEC17E8C}" dt="2021-08-04T17:46:33.862" v="5418" actId="14100"/>
          <ac:picMkLst>
            <pc:docMk/>
            <pc:sldMk cId="542536312" sldId="490"/>
            <ac:picMk id="6" creationId="{AF5156FE-DF34-45F8-ADC7-45665FB85D33}"/>
          </ac:picMkLst>
        </pc:picChg>
        <pc:picChg chg="add mod">
          <ac:chgData name="Van Der Ross, Bradley (Mr) (2nd Avenue Campus)" userId="9ce3cd8b-98c4-4eef-8551-3e6cb38b9612" providerId="ADAL" clId="{761DA88F-19D3-4D60-8BB3-C221AEC17E8C}" dt="2021-08-04T18:44:46.409" v="6284" actId="1076"/>
          <ac:picMkLst>
            <pc:docMk/>
            <pc:sldMk cId="542536312" sldId="490"/>
            <ac:picMk id="8" creationId="{9B37F7CE-ABC3-4E1C-93C2-4C708EF04135}"/>
          </ac:picMkLst>
        </pc:picChg>
        <pc:picChg chg="add mod">
          <ac:chgData name="Van Der Ross, Bradley (Mr) (2nd Avenue Campus)" userId="9ce3cd8b-98c4-4eef-8551-3e6cb38b9612" providerId="ADAL" clId="{761DA88F-19D3-4D60-8BB3-C221AEC17E8C}" dt="2021-08-04T18:44:39.843" v="6283" actId="1076"/>
          <ac:picMkLst>
            <pc:docMk/>
            <pc:sldMk cId="542536312" sldId="490"/>
            <ac:picMk id="9" creationId="{4232630C-E071-49AF-83AF-457593068E29}"/>
          </ac:picMkLst>
        </pc:picChg>
      </pc:sldChg>
      <pc:sldChg chg="addSp delSp modSp add">
        <pc:chgData name="Van Der Ross, Bradley (Mr) (2nd Avenue Campus)" userId="9ce3cd8b-98c4-4eef-8551-3e6cb38b9612" providerId="ADAL" clId="{761DA88F-19D3-4D60-8BB3-C221AEC17E8C}" dt="2021-08-04T18:21:12.400" v="5997" actId="120"/>
        <pc:sldMkLst>
          <pc:docMk/>
          <pc:sldMk cId="1888450687" sldId="492"/>
        </pc:sldMkLst>
        <pc:spChg chg="mod">
          <ac:chgData name="Van Der Ross, Bradley (Mr) (2nd Avenue Campus)" userId="9ce3cd8b-98c4-4eef-8551-3e6cb38b9612" providerId="ADAL" clId="{761DA88F-19D3-4D60-8BB3-C221AEC17E8C}" dt="2021-08-04T18:15:19.797" v="5975" actId="255"/>
          <ac:spMkLst>
            <pc:docMk/>
            <pc:sldMk cId="1888450687" sldId="492"/>
            <ac:spMk id="2" creationId="{150453B6-9990-4243-95E2-3C874F69D31E}"/>
          </ac:spMkLst>
        </pc:spChg>
        <pc:spChg chg="del mod">
          <ac:chgData name="Van Der Ross, Bradley (Mr) (2nd Avenue Campus)" userId="9ce3cd8b-98c4-4eef-8551-3e6cb38b9612" providerId="ADAL" clId="{761DA88F-19D3-4D60-8BB3-C221AEC17E8C}" dt="2021-08-04T17:55:18.356" v="5496" actId="3680"/>
          <ac:spMkLst>
            <pc:docMk/>
            <pc:sldMk cId="1888450687" sldId="492"/>
            <ac:spMk id="3" creationId="{0CEBF1C5-9D92-44F7-A1F7-61527DBD9DF1}"/>
          </ac:spMkLst>
        </pc:spChg>
        <pc:graphicFrameChg chg="add mod modGraphic">
          <ac:chgData name="Van Der Ross, Bradley (Mr) (2nd Avenue Campus)" userId="9ce3cd8b-98c4-4eef-8551-3e6cb38b9612" providerId="ADAL" clId="{761DA88F-19D3-4D60-8BB3-C221AEC17E8C}" dt="2021-08-04T18:21:12.400" v="5997" actId="120"/>
          <ac:graphicFrameMkLst>
            <pc:docMk/>
            <pc:sldMk cId="1888450687" sldId="492"/>
            <ac:graphicFrameMk id="4" creationId="{66FF70C8-ECF9-44CC-B805-E71BC9B294E9}"/>
          </ac:graphicFrameMkLst>
        </pc:graphicFrameChg>
        <pc:graphicFrameChg chg="add del mod modGraphic">
          <ac:chgData name="Van Der Ross, Bradley (Mr) (2nd Avenue Campus)" userId="9ce3cd8b-98c4-4eef-8551-3e6cb38b9612" providerId="ADAL" clId="{761DA88F-19D3-4D60-8BB3-C221AEC17E8C}" dt="2021-08-04T17:57:06.458" v="5534" actId="478"/>
          <ac:graphicFrameMkLst>
            <pc:docMk/>
            <pc:sldMk cId="1888450687" sldId="492"/>
            <ac:graphicFrameMk id="5" creationId="{E9A48144-70D2-4CA5-B14C-9BA66F280DC1}"/>
          </ac:graphicFrameMkLst>
        </pc:graphicFrameChg>
        <pc:graphicFrameChg chg="add del mod modGraphic">
          <ac:chgData name="Van Der Ross, Bradley (Mr) (2nd Avenue Campus)" userId="9ce3cd8b-98c4-4eef-8551-3e6cb38b9612" providerId="ADAL" clId="{761DA88F-19D3-4D60-8BB3-C221AEC17E8C}" dt="2021-08-04T18:06:20.626" v="5827" actId="478"/>
          <ac:graphicFrameMkLst>
            <pc:docMk/>
            <pc:sldMk cId="1888450687" sldId="492"/>
            <ac:graphicFrameMk id="6" creationId="{22A5C038-134A-4DFA-BEB8-3DD64B48CBDE}"/>
          </ac:graphicFrameMkLst>
        </pc:graphicFrameChg>
        <pc:graphicFrameChg chg="add mod modGraphic">
          <ac:chgData name="Van Der Ross, Bradley (Mr) (2nd Avenue Campus)" userId="9ce3cd8b-98c4-4eef-8551-3e6cb38b9612" providerId="ADAL" clId="{761DA88F-19D3-4D60-8BB3-C221AEC17E8C}" dt="2021-08-04T18:21:02.360" v="5994" actId="120"/>
          <ac:graphicFrameMkLst>
            <pc:docMk/>
            <pc:sldMk cId="1888450687" sldId="492"/>
            <ac:graphicFrameMk id="7" creationId="{A3687641-5EAD-4493-9D3E-980E56597A8E}"/>
          </ac:graphicFrameMkLst>
        </pc:graphicFrameChg>
      </pc:sldChg>
      <pc:sldChg chg="addSp delSp modSp add">
        <pc:chgData name="Van Der Ross, Bradley (Mr) (2nd Avenue Campus)" userId="9ce3cd8b-98c4-4eef-8551-3e6cb38b9612" providerId="ADAL" clId="{761DA88F-19D3-4D60-8BB3-C221AEC17E8C}" dt="2021-08-04T18:28:32.395" v="6249" actId="20577"/>
        <pc:sldMkLst>
          <pc:docMk/>
          <pc:sldMk cId="1285826943" sldId="493"/>
        </pc:sldMkLst>
        <pc:spChg chg="mod">
          <ac:chgData name="Van Der Ross, Bradley (Mr) (2nd Avenue Campus)" userId="9ce3cd8b-98c4-4eef-8551-3e6cb38b9612" providerId="ADAL" clId="{761DA88F-19D3-4D60-8BB3-C221AEC17E8C}" dt="2021-08-04T18:10:46.568" v="5875" actId="1076"/>
          <ac:spMkLst>
            <pc:docMk/>
            <pc:sldMk cId="1285826943" sldId="493"/>
            <ac:spMk id="2" creationId="{900DE04D-A8FA-4960-ACE9-D61A678AA199}"/>
          </ac:spMkLst>
        </pc:spChg>
        <pc:spChg chg="mod">
          <ac:chgData name="Van Der Ross, Bradley (Mr) (2nd Avenue Campus)" userId="9ce3cd8b-98c4-4eef-8551-3e6cb38b9612" providerId="ADAL" clId="{761DA88F-19D3-4D60-8BB3-C221AEC17E8C}" dt="2021-08-04T18:15:55.504" v="5978" actId="20577"/>
          <ac:spMkLst>
            <pc:docMk/>
            <pc:sldMk cId="1285826943" sldId="493"/>
            <ac:spMk id="3" creationId="{46024D50-6571-4275-8BAD-311F1548348D}"/>
          </ac:spMkLst>
        </pc:spChg>
        <pc:graphicFrameChg chg="add del mod">
          <ac:chgData name="Van Der Ross, Bradley (Mr) (2nd Avenue Campus)" userId="9ce3cd8b-98c4-4eef-8551-3e6cb38b9612" providerId="ADAL" clId="{761DA88F-19D3-4D60-8BB3-C221AEC17E8C}" dt="2021-08-04T18:17:25.525" v="5985" actId="478"/>
          <ac:graphicFrameMkLst>
            <pc:docMk/>
            <pc:sldMk cId="1285826943" sldId="493"/>
            <ac:graphicFrameMk id="4" creationId="{E60FDF61-7498-47EE-A54F-F3EEC0859395}"/>
          </ac:graphicFrameMkLst>
        </pc:graphicFrameChg>
        <pc:graphicFrameChg chg="add del mod modGraphic">
          <ac:chgData name="Van Der Ross, Bradley (Mr) (2nd Avenue Campus)" userId="9ce3cd8b-98c4-4eef-8551-3e6cb38b9612" providerId="ADAL" clId="{761DA88F-19D3-4D60-8BB3-C221AEC17E8C}" dt="2021-08-04T18:17:23.307" v="5984" actId="478"/>
          <ac:graphicFrameMkLst>
            <pc:docMk/>
            <pc:sldMk cId="1285826943" sldId="493"/>
            <ac:graphicFrameMk id="5" creationId="{B8EC5D29-5BFD-4EE4-B0A4-501CDADCF985}"/>
          </ac:graphicFrameMkLst>
        </pc:graphicFrameChg>
        <pc:graphicFrameChg chg="add mod modGraphic">
          <ac:chgData name="Van Der Ross, Bradley (Mr) (2nd Avenue Campus)" userId="9ce3cd8b-98c4-4eef-8551-3e6cb38b9612" providerId="ADAL" clId="{761DA88F-19D3-4D60-8BB3-C221AEC17E8C}" dt="2021-08-04T18:25:35.020" v="6203" actId="20577"/>
          <ac:graphicFrameMkLst>
            <pc:docMk/>
            <pc:sldMk cId="1285826943" sldId="493"/>
            <ac:graphicFrameMk id="6" creationId="{5B2AB14C-E8AF-45C6-91B1-445F4C70A3D1}"/>
          </ac:graphicFrameMkLst>
        </pc:graphicFrameChg>
        <pc:graphicFrameChg chg="add mod modGraphic">
          <ac:chgData name="Van Der Ross, Bradley (Mr) (2nd Avenue Campus)" userId="9ce3cd8b-98c4-4eef-8551-3e6cb38b9612" providerId="ADAL" clId="{761DA88F-19D3-4D60-8BB3-C221AEC17E8C}" dt="2021-08-04T18:28:32.395" v="6249" actId="20577"/>
          <ac:graphicFrameMkLst>
            <pc:docMk/>
            <pc:sldMk cId="1285826943" sldId="493"/>
            <ac:graphicFrameMk id="7" creationId="{9C28830C-386E-4EFF-BE72-5B2A31731E26}"/>
          </ac:graphicFrameMkLst>
        </pc:graphicFrameChg>
      </pc:sldChg>
      <pc:sldChg chg="modSp add">
        <pc:chgData name="Van Der Ross, Bradley (Mr) (2nd Avenue Campus)" userId="9ce3cd8b-98c4-4eef-8551-3e6cb38b9612" providerId="ADAL" clId="{761DA88F-19D3-4D60-8BB3-C221AEC17E8C}" dt="2021-08-09T13:09:53.157" v="9061" actId="27636"/>
        <pc:sldMkLst>
          <pc:docMk/>
          <pc:sldMk cId="1534129355" sldId="501"/>
        </pc:sldMkLst>
        <pc:spChg chg="mod">
          <ac:chgData name="Van Der Ross, Bradley (Mr) (2nd Avenue Campus)" userId="9ce3cd8b-98c4-4eef-8551-3e6cb38b9612" providerId="ADAL" clId="{761DA88F-19D3-4D60-8BB3-C221AEC17E8C}" dt="2021-08-09T13:08:54.191" v="8993" actId="20577"/>
          <ac:spMkLst>
            <pc:docMk/>
            <pc:sldMk cId="1534129355" sldId="501"/>
            <ac:spMk id="2" creationId="{C41C95C9-9476-46A7-B34D-A24EDF86C3C2}"/>
          </ac:spMkLst>
        </pc:spChg>
        <pc:spChg chg="mod">
          <ac:chgData name="Van Der Ross, Bradley (Mr) (2nd Avenue Campus)" userId="9ce3cd8b-98c4-4eef-8551-3e6cb38b9612" providerId="ADAL" clId="{761DA88F-19D3-4D60-8BB3-C221AEC17E8C}" dt="2021-08-09T13:09:53.157" v="9061" actId="27636"/>
          <ac:spMkLst>
            <pc:docMk/>
            <pc:sldMk cId="1534129355" sldId="501"/>
            <ac:spMk id="3" creationId="{C550172E-27FD-4995-9D0F-CD5F9AEBC81D}"/>
          </ac:spMkLst>
        </pc:spChg>
      </pc:sldChg>
      <pc:sldChg chg="addSp modSp add">
        <pc:chgData name="Van Der Ross, Bradley (Mr) (2nd Avenue Campus)" userId="9ce3cd8b-98c4-4eef-8551-3e6cb38b9612" providerId="ADAL" clId="{761DA88F-19D3-4D60-8BB3-C221AEC17E8C}" dt="2021-08-09T13:26:35.766" v="10005" actId="1076"/>
        <pc:sldMkLst>
          <pc:docMk/>
          <pc:sldMk cId="3007675429" sldId="502"/>
        </pc:sldMkLst>
        <pc:spChg chg="mod">
          <ac:chgData name="Van Der Ross, Bradley (Mr) (2nd Avenue Campus)" userId="9ce3cd8b-98c4-4eef-8551-3e6cb38b9612" providerId="ADAL" clId="{761DA88F-19D3-4D60-8BB3-C221AEC17E8C}" dt="2021-08-09T13:14:14.256" v="9069" actId="1076"/>
          <ac:spMkLst>
            <pc:docMk/>
            <pc:sldMk cId="3007675429" sldId="502"/>
            <ac:spMk id="2" creationId="{53C15651-5A9D-432F-9873-BD8492CF5C39}"/>
          </ac:spMkLst>
        </pc:spChg>
        <pc:spChg chg="mod">
          <ac:chgData name="Van Der Ross, Bradley (Mr) (2nd Avenue Campus)" userId="9ce3cd8b-98c4-4eef-8551-3e6cb38b9612" providerId="ADAL" clId="{761DA88F-19D3-4D60-8BB3-C221AEC17E8C}" dt="2021-08-09T13:15:32.286" v="9133" actId="20577"/>
          <ac:spMkLst>
            <pc:docMk/>
            <pc:sldMk cId="3007675429" sldId="502"/>
            <ac:spMk id="3" creationId="{E0AC8473-06DC-4825-AB8D-744C29475B14}"/>
          </ac:spMkLst>
        </pc:spChg>
        <pc:graphicFrameChg chg="add mod modGraphic">
          <ac:chgData name="Van Der Ross, Bradley (Mr) (2nd Avenue Campus)" userId="9ce3cd8b-98c4-4eef-8551-3e6cb38b9612" providerId="ADAL" clId="{761DA88F-19D3-4D60-8BB3-C221AEC17E8C}" dt="2021-08-09T13:26:35.766" v="10005" actId="1076"/>
          <ac:graphicFrameMkLst>
            <pc:docMk/>
            <pc:sldMk cId="3007675429" sldId="502"/>
            <ac:graphicFrameMk id="4" creationId="{886A6A8D-3280-4444-88C6-D86104888288}"/>
          </ac:graphicFrameMkLst>
        </pc:graphicFrameChg>
      </pc:sldChg>
    </pc:docChg>
  </pc:docChgLst>
  <pc:docChgLst>
    <pc:chgData name="Van Der Ross, Bradley (Mr) (2nd Avenue Campus)" userId="9ce3cd8b-98c4-4eef-8551-3e6cb38b9612" providerId="ADAL" clId="{616F288B-1B38-4816-A2A5-0CFB10F62C4A}"/>
    <pc:docChg chg="undo redo custSel addSld delSld modSld">
      <pc:chgData name="Van Der Ross, Bradley (Mr) (2nd Avenue Campus)" userId="9ce3cd8b-98c4-4eef-8551-3e6cb38b9612" providerId="ADAL" clId="{616F288B-1B38-4816-A2A5-0CFB10F62C4A}" dt="2021-09-09T11:42:58.193" v="7523" actId="14100"/>
      <pc:docMkLst>
        <pc:docMk/>
      </pc:docMkLst>
      <pc:sldChg chg="modSp">
        <pc:chgData name="Van Der Ross, Bradley (Mr) (2nd Avenue Campus)" userId="9ce3cd8b-98c4-4eef-8551-3e6cb38b9612" providerId="ADAL" clId="{616F288B-1B38-4816-A2A5-0CFB10F62C4A}" dt="2021-08-19T08:41:44.132" v="112" actId="1076"/>
        <pc:sldMkLst>
          <pc:docMk/>
          <pc:sldMk cId="2851937794" sldId="283"/>
        </pc:sldMkLst>
        <pc:spChg chg="mod">
          <ac:chgData name="Van Der Ross, Bradley (Mr) (2nd Avenue Campus)" userId="9ce3cd8b-98c4-4eef-8551-3e6cb38b9612" providerId="ADAL" clId="{616F288B-1B38-4816-A2A5-0CFB10F62C4A}" dt="2021-08-19T08:41:44.132" v="112" actId="1076"/>
          <ac:spMkLst>
            <pc:docMk/>
            <pc:sldMk cId="2851937794" sldId="283"/>
            <ac:spMk id="10" creationId="{AC55781C-D491-4558-97B8-44A479DFFD7D}"/>
          </ac:spMkLst>
        </pc:spChg>
      </pc:sldChg>
      <pc:sldChg chg="modSp">
        <pc:chgData name="Van Der Ross, Bradley (Mr) (2nd Avenue Campus)" userId="9ce3cd8b-98c4-4eef-8551-3e6cb38b9612" providerId="ADAL" clId="{616F288B-1B38-4816-A2A5-0CFB10F62C4A}" dt="2021-08-24T08:29:13.734" v="1557" actId="20577"/>
        <pc:sldMkLst>
          <pc:docMk/>
          <pc:sldMk cId="94997622" sldId="483"/>
        </pc:sldMkLst>
        <pc:spChg chg="mod">
          <ac:chgData name="Van Der Ross, Bradley (Mr) (2nd Avenue Campus)" userId="9ce3cd8b-98c4-4eef-8551-3e6cb38b9612" providerId="ADAL" clId="{616F288B-1B38-4816-A2A5-0CFB10F62C4A}" dt="2021-08-24T08:29:13.734" v="1557" actId="20577"/>
          <ac:spMkLst>
            <pc:docMk/>
            <pc:sldMk cId="94997622" sldId="483"/>
            <ac:spMk id="2" creationId="{BCEDE097-5393-4E7F-A93C-5B72A60AD685}"/>
          </ac:spMkLst>
        </pc:spChg>
        <pc:spChg chg="mod">
          <ac:chgData name="Van Der Ross, Bradley (Mr) (2nd Avenue Campus)" userId="9ce3cd8b-98c4-4eef-8551-3e6cb38b9612" providerId="ADAL" clId="{616F288B-1B38-4816-A2A5-0CFB10F62C4A}" dt="2021-08-24T08:28:54.636" v="1548" actId="20577"/>
          <ac:spMkLst>
            <pc:docMk/>
            <pc:sldMk cId="94997622" sldId="483"/>
            <ac:spMk id="3" creationId="{5B0F0C58-472A-4BDC-8E5C-1141C3D2E492}"/>
          </ac:spMkLst>
        </pc:spChg>
      </pc:sldChg>
      <pc:sldChg chg="addSp delSp modSp">
        <pc:chgData name="Van Der Ross, Bradley (Mr) (2nd Avenue Campus)" userId="9ce3cd8b-98c4-4eef-8551-3e6cb38b9612" providerId="ADAL" clId="{616F288B-1B38-4816-A2A5-0CFB10F62C4A}" dt="2021-09-01T11:32:32.441" v="6358" actId="1076"/>
        <pc:sldMkLst>
          <pc:docMk/>
          <pc:sldMk cId="4034252216" sldId="484"/>
        </pc:sldMkLst>
        <pc:spChg chg="mod">
          <ac:chgData name="Van Der Ross, Bradley (Mr) (2nd Avenue Campus)" userId="9ce3cd8b-98c4-4eef-8551-3e6cb38b9612" providerId="ADAL" clId="{616F288B-1B38-4816-A2A5-0CFB10F62C4A}" dt="2021-08-24T10:14:22.974" v="3307" actId="13926"/>
          <ac:spMkLst>
            <pc:docMk/>
            <pc:sldMk cId="4034252216" sldId="484"/>
            <ac:spMk id="2" creationId="{07FD859E-142B-4195-9605-F49F9EFF7DBF}"/>
          </ac:spMkLst>
        </pc:spChg>
        <pc:spChg chg="mod">
          <ac:chgData name="Van Der Ross, Bradley (Mr) (2nd Avenue Campus)" userId="9ce3cd8b-98c4-4eef-8551-3e6cb38b9612" providerId="ADAL" clId="{616F288B-1B38-4816-A2A5-0CFB10F62C4A}" dt="2021-08-24T10:15:05.040" v="3357" actId="115"/>
          <ac:spMkLst>
            <pc:docMk/>
            <pc:sldMk cId="4034252216" sldId="484"/>
            <ac:spMk id="3" creationId="{595104C3-DEA1-4D85-A5DD-48BC556AA392}"/>
          </ac:spMkLst>
        </pc:spChg>
        <pc:graphicFrameChg chg="add mod modGraphic">
          <ac:chgData name="Van Der Ross, Bradley (Mr) (2nd Avenue Campus)" userId="9ce3cd8b-98c4-4eef-8551-3e6cb38b9612" providerId="ADAL" clId="{616F288B-1B38-4816-A2A5-0CFB10F62C4A}" dt="2021-09-01T11:32:32.441" v="6358" actId="1076"/>
          <ac:graphicFrameMkLst>
            <pc:docMk/>
            <pc:sldMk cId="4034252216" sldId="484"/>
            <ac:graphicFrameMk id="4" creationId="{0448C25A-407F-431C-B1A4-90B455CEA2DF}"/>
          </ac:graphicFrameMkLst>
        </pc:graphicFrameChg>
        <pc:graphicFrameChg chg="del modGraphic">
          <ac:chgData name="Van Der Ross, Bradley (Mr) (2nd Avenue Campus)" userId="9ce3cd8b-98c4-4eef-8551-3e6cb38b9612" providerId="ADAL" clId="{616F288B-1B38-4816-A2A5-0CFB10F62C4A}" dt="2021-08-24T10:14:12.225" v="3305" actId="478"/>
          <ac:graphicFrameMkLst>
            <pc:docMk/>
            <pc:sldMk cId="4034252216" sldId="484"/>
            <ac:graphicFrameMk id="5" creationId="{6A1755A7-13C3-4E22-B2D5-860552255DB7}"/>
          </ac:graphicFrameMkLst>
        </pc:graphicFrameChg>
      </pc:sldChg>
      <pc:sldChg chg="addSp delSp modSp">
        <pc:chgData name="Van Der Ross, Bradley (Mr) (2nd Avenue Campus)" userId="9ce3cd8b-98c4-4eef-8551-3e6cb38b9612" providerId="ADAL" clId="{616F288B-1B38-4816-A2A5-0CFB10F62C4A}" dt="2021-09-09T11:38:43.695" v="7474" actId="1076"/>
        <pc:sldMkLst>
          <pc:docMk/>
          <pc:sldMk cId="894341345" sldId="485"/>
        </pc:sldMkLst>
        <pc:spChg chg="mod">
          <ac:chgData name="Van Der Ross, Bradley (Mr) (2nd Avenue Campus)" userId="9ce3cd8b-98c4-4eef-8551-3e6cb38b9612" providerId="ADAL" clId="{616F288B-1B38-4816-A2A5-0CFB10F62C4A}" dt="2021-09-09T11:38:43.695" v="7474" actId="1076"/>
          <ac:spMkLst>
            <pc:docMk/>
            <pc:sldMk cId="894341345" sldId="485"/>
            <ac:spMk id="2" creationId="{E03F9B7B-8BB6-4ACC-AB28-883300F23702}"/>
          </ac:spMkLst>
        </pc:spChg>
        <pc:spChg chg="mod">
          <ac:chgData name="Van Der Ross, Bradley (Mr) (2nd Avenue Campus)" userId="9ce3cd8b-98c4-4eef-8551-3e6cb38b9612" providerId="ADAL" clId="{616F288B-1B38-4816-A2A5-0CFB10F62C4A}" dt="2021-09-01T11:26:02.078" v="6293" actId="1076"/>
          <ac:spMkLst>
            <pc:docMk/>
            <pc:sldMk cId="894341345" sldId="485"/>
            <ac:spMk id="3" creationId="{440CC612-372E-497E-BC4C-EB2DFAB1C6E0}"/>
          </ac:spMkLst>
        </pc:spChg>
        <pc:graphicFrameChg chg="del">
          <ac:chgData name="Van Der Ross, Bradley (Mr) (2nd Avenue Campus)" userId="9ce3cd8b-98c4-4eef-8551-3e6cb38b9612" providerId="ADAL" clId="{616F288B-1B38-4816-A2A5-0CFB10F62C4A}" dt="2021-08-24T10:26:26.865" v="3401" actId="478"/>
          <ac:graphicFrameMkLst>
            <pc:docMk/>
            <pc:sldMk cId="894341345" sldId="485"/>
            <ac:graphicFrameMk id="4" creationId="{8877CBD8-75C2-45BA-8351-FF98184147E5}"/>
          </ac:graphicFrameMkLst>
        </pc:graphicFrameChg>
        <pc:graphicFrameChg chg="add mod modGraphic">
          <ac:chgData name="Van Der Ross, Bradley (Mr) (2nd Avenue Campus)" userId="9ce3cd8b-98c4-4eef-8551-3e6cb38b9612" providerId="ADAL" clId="{616F288B-1B38-4816-A2A5-0CFB10F62C4A}" dt="2021-09-01T11:26:35.087" v="6351" actId="20577"/>
          <ac:graphicFrameMkLst>
            <pc:docMk/>
            <pc:sldMk cId="894341345" sldId="485"/>
            <ac:graphicFrameMk id="5" creationId="{620C0C81-43B0-4E4C-9B74-19B69EE412BC}"/>
          </ac:graphicFrameMkLst>
        </pc:graphicFrameChg>
        <pc:graphicFrameChg chg="del">
          <ac:chgData name="Van Der Ross, Bradley (Mr) (2nd Avenue Campus)" userId="9ce3cd8b-98c4-4eef-8551-3e6cb38b9612" providerId="ADAL" clId="{616F288B-1B38-4816-A2A5-0CFB10F62C4A}" dt="2021-08-24T10:26:27.804" v="3402" actId="478"/>
          <ac:graphicFrameMkLst>
            <pc:docMk/>
            <pc:sldMk cId="894341345" sldId="485"/>
            <ac:graphicFrameMk id="7" creationId="{B604037B-52CB-4A82-8FB5-F39520E06F80}"/>
          </ac:graphicFrameMkLst>
        </pc:graphicFrameChg>
      </pc:sldChg>
      <pc:sldChg chg="modSp">
        <pc:chgData name="Van Der Ross, Bradley (Mr) (2nd Avenue Campus)" userId="9ce3cd8b-98c4-4eef-8551-3e6cb38b9612" providerId="ADAL" clId="{616F288B-1B38-4816-A2A5-0CFB10F62C4A}" dt="2021-08-24T12:59:51.603" v="3883" actId="123"/>
        <pc:sldMkLst>
          <pc:docMk/>
          <pc:sldMk cId="1254744679" sldId="486"/>
        </pc:sldMkLst>
        <pc:spChg chg="mod">
          <ac:chgData name="Van Der Ross, Bradley (Mr) (2nd Avenue Campus)" userId="9ce3cd8b-98c4-4eef-8551-3e6cb38b9612" providerId="ADAL" clId="{616F288B-1B38-4816-A2A5-0CFB10F62C4A}" dt="2021-08-24T12:39:34.958" v="3567" actId="20577"/>
          <ac:spMkLst>
            <pc:docMk/>
            <pc:sldMk cId="1254744679" sldId="486"/>
            <ac:spMk id="2" creationId="{3F3F07D5-4CC3-4349-A508-92B2F83CE2C9}"/>
          </ac:spMkLst>
        </pc:spChg>
        <pc:spChg chg="mod">
          <ac:chgData name="Van Der Ross, Bradley (Mr) (2nd Avenue Campus)" userId="9ce3cd8b-98c4-4eef-8551-3e6cb38b9612" providerId="ADAL" clId="{616F288B-1B38-4816-A2A5-0CFB10F62C4A}" dt="2021-08-24T12:59:51.603" v="3883" actId="123"/>
          <ac:spMkLst>
            <pc:docMk/>
            <pc:sldMk cId="1254744679" sldId="486"/>
            <ac:spMk id="3" creationId="{CAA406FC-205F-4612-8CE4-E33CACB80572}"/>
          </ac:spMkLst>
        </pc:spChg>
      </pc:sldChg>
      <pc:sldChg chg="modSp">
        <pc:chgData name="Van Der Ross, Bradley (Mr) (2nd Avenue Campus)" userId="9ce3cd8b-98c4-4eef-8551-3e6cb38b9612" providerId="ADAL" clId="{616F288B-1B38-4816-A2A5-0CFB10F62C4A}" dt="2021-08-24T12:59:34.090" v="3877" actId="123"/>
        <pc:sldMkLst>
          <pc:docMk/>
          <pc:sldMk cId="2784756963" sldId="487"/>
        </pc:sldMkLst>
        <pc:spChg chg="mod">
          <ac:chgData name="Van Der Ross, Bradley (Mr) (2nd Avenue Campus)" userId="9ce3cd8b-98c4-4eef-8551-3e6cb38b9612" providerId="ADAL" clId="{616F288B-1B38-4816-A2A5-0CFB10F62C4A}" dt="2021-08-24T12:51:58.124" v="3596" actId="123"/>
          <ac:spMkLst>
            <pc:docMk/>
            <pc:sldMk cId="2784756963" sldId="487"/>
            <ac:spMk id="2" creationId="{B23BD44B-7046-47C8-A58E-9523219AEFDA}"/>
          </ac:spMkLst>
        </pc:spChg>
        <pc:spChg chg="mod">
          <ac:chgData name="Van Der Ross, Bradley (Mr) (2nd Avenue Campus)" userId="9ce3cd8b-98c4-4eef-8551-3e6cb38b9612" providerId="ADAL" clId="{616F288B-1B38-4816-A2A5-0CFB10F62C4A}" dt="2021-08-24T12:59:34.090" v="3877" actId="123"/>
          <ac:spMkLst>
            <pc:docMk/>
            <pc:sldMk cId="2784756963" sldId="487"/>
            <ac:spMk id="3" creationId="{5D681A97-5718-45E8-9894-3436B4C8B923}"/>
          </ac:spMkLst>
        </pc:spChg>
      </pc:sldChg>
      <pc:sldChg chg="modSp">
        <pc:chgData name="Van Der Ross, Bradley (Mr) (2nd Avenue Campus)" userId="9ce3cd8b-98c4-4eef-8551-3e6cb38b9612" providerId="ADAL" clId="{616F288B-1B38-4816-A2A5-0CFB10F62C4A}" dt="2021-09-01T11:27:06.937" v="6354" actId="20577"/>
        <pc:sldMkLst>
          <pc:docMk/>
          <pc:sldMk cId="2746724657" sldId="488"/>
        </pc:sldMkLst>
        <pc:spChg chg="mod">
          <ac:chgData name="Van Der Ross, Bradley (Mr) (2nd Avenue Campus)" userId="9ce3cd8b-98c4-4eef-8551-3e6cb38b9612" providerId="ADAL" clId="{616F288B-1B38-4816-A2A5-0CFB10F62C4A}" dt="2021-08-24T12:56:23.085" v="3610" actId="207"/>
          <ac:spMkLst>
            <pc:docMk/>
            <pc:sldMk cId="2746724657" sldId="488"/>
            <ac:spMk id="2" creationId="{DEE72E3D-AD18-4E94-8A9E-E3A8BC612321}"/>
          </ac:spMkLst>
        </pc:spChg>
        <pc:spChg chg="mod">
          <ac:chgData name="Van Der Ross, Bradley (Mr) (2nd Avenue Campus)" userId="9ce3cd8b-98c4-4eef-8551-3e6cb38b9612" providerId="ADAL" clId="{616F288B-1B38-4816-A2A5-0CFB10F62C4A}" dt="2021-09-01T11:27:06.937" v="6354" actId="20577"/>
          <ac:spMkLst>
            <pc:docMk/>
            <pc:sldMk cId="2746724657" sldId="488"/>
            <ac:spMk id="3" creationId="{E209DF9D-43B9-4727-9EDD-BBAB0A217859}"/>
          </ac:spMkLst>
        </pc:spChg>
      </pc:sldChg>
      <pc:sldChg chg="delSp modSp">
        <pc:chgData name="Van Der Ross, Bradley (Mr) (2nd Avenue Campus)" userId="9ce3cd8b-98c4-4eef-8551-3e6cb38b9612" providerId="ADAL" clId="{616F288B-1B38-4816-A2A5-0CFB10F62C4A}" dt="2021-08-24T13:26:26.397" v="4763" actId="115"/>
        <pc:sldMkLst>
          <pc:docMk/>
          <pc:sldMk cId="893611909" sldId="489"/>
        </pc:sldMkLst>
        <pc:spChg chg="mod">
          <ac:chgData name="Van Der Ross, Bradley (Mr) (2nd Avenue Campus)" userId="9ce3cd8b-98c4-4eef-8551-3e6cb38b9612" providerId="ADAL" clId="{616F288B-1B38-4816-A2A5-0CFB10F62C4A}" dt="2021-08-24T13:19:06.559" v="4078" actId="1076"/>
          <ac:spMkLst>
            <pc:docMk/>
            <pc:sldMk cId="893611909" sldId="489"/>
            <ac:spMk id="2" creationId="{6FABC770-8CBA-4FBB-A5E9-0FDEA44AA9B1}"/>
          </ac:spMkLst>
        </pc:spChg>
        <pc:spChg chg="mod">
          <ac:chgData name="Van Der Ross, Bradley (Mr) (2nd Avenue Campus)" userId="9ce3cd8b-98c4-4eef-8551-3e6cb38b9612" providerId="ADAL" clId="{616F288B-1B38-4816-A2A5-0CFB10F62C4A}" dt="2021-08-24T13:26:26.397" v="4763" actId="115"/>
          <ac:spMkLst>
            <pc:docMk/>
            <pc:sldMk cId="893611909" sldId="489"/>
            <ac:spMk id="3" creationId="{CF3C179F-466D-4DC7-A1CE-4C1671042076}"/>
          </ac:spMkLst>
        </pc:spChg>
        <pc:graphicFrameChg chg="del modGraphic">
          <ac:chgData name="Van Der Ross, Bradley (Mr) (2nd Avenue Campus)" userId="9ce3cd8b-98c4-4eef-8551-3e6cb38b9612" providerId="ADAL" clId="{616F288B-1B38-4816-A2A5-0CFB10F62C4A}" dt="2021-08-24T13:18:51.008" v="4075" actId="478"/>
          <ac:graphicFrameMkLst>
            <pc:docMk/>
            <pc:sldMk cId="893611909" sldId="489"/>
            <ac:graphicFrameMk id="5" creationId="{F49CE208-5C16-4F5D-AE4D-81E590044C74}"/>
          </ac:graphicFrameMkLst>
        </pc:graphicFrameChg>
      </pc:sldChg>
      <pc:sldChg chg="addSp delSp modSp">
        <pc:chgData name="Van Der Ross, Bradley (Mr) (2nd Avenue Campus)" userId="9ce3cd8b-98c4-4eef-8551-3e6cb38b9612" providerId="ADAL" clId="{616F288B-1B38-4816-A2A5-0CFB10F62C4A}" dt="2021-08-26T08:47:26.247" v="4930" actId="20577"/>
        <pc:sldMkLst>
          <pc:docMk/>
          <pc:sldMk cId="542536312" sldId="490"/>
        </pc:sldMkLst>
        <pc:spChg chg="mod">
          <ac:chgData name="Van Der Ross, Bradley (Mr) (2nd Avenue Campus)" userId="9ce3cd8b-98c4-4eef-8551-3e6cb38b9612" providerId="ADAL" clId="{616F288B-1B38-4816-A2A5-0CFB10F62C4A}" dt="2021-08-26T08:24:26.739" v="4772" actId="20577"/>
          <ac:spMkLst>
            <pc:docMk/>
            <pc:sldMk cId="542536312" sldId="490"/>
            <ac:spMk id="2" creationId="{64CDA3E0-D18E-4AA3-8037-712E5D072A2A}"/>
          </ac:spMkLst>
        </pc:spChg>
        <pc:spChg chg="mod">
          <ac:chgData name="Van Der Ross, Bradley (Mr) (2nd Avenue Campus)" userId="9ce3cd8b-98c4-4eef-8551-3e6cb38b9612" providerId="ADAL" clId="{616F288B-1B38-4816-A2A5-0CFB10F62C4A}" dt="2021-08-26T08:47:26.247" v="4930" actId="20577"/>
          <ac:spMkLst>
            <pc:docMk/>
            <pc:sldMk cId="542536312" sldId="490"/>
            <ac:spMk id="3" creationId="{337717EB-44B5-43CB-A8F9-421427F6621D}"/>
          </ac:spMkLst>
        </pc:spChg>
        <pc:picChg chg="del">
          <ac:chgData name="Van Der Ross, Bradley (Mr) (2nd Avenue Campus)" userId="9ce3cd8b-98c4-4eef-8551-3e6cb38b9612" providerId="ADAL" clId="{616F288B-1B38-4816-A2A5-0CFB10F62C4A}" dt="2021-08-26T08:24:14.174" v="4770" actId="478"/>
          <ac:picMkLst>
            <pc:docMk/>
            <pc:sldMk cId="542536312" sldId="490"/>
            <ac:picMk id="6" creationId="{AF5156FE-DF34-45F8-ADC7-45665FB85D33}"/>
          </ac:picMkLst>
        </pc:picChg>
        <pc:picChg chg="add mod">
          <ac:chgData name="Van Der Ross, Bradley (Mr) (2nd Avenue Campus)" userId="9ce3cd8b-98c4-4eef-8551-3e6cb38b9612" providerId="ADAL" clId="{616F288B-1B38-4816-A2A5-0CFB10F62C4A}" dt="2021-08-26T08:47:23.644" v="4929" actId="1076"/>
          <ac:picMkLst>
            <pc:docMk/>
            <pc:sldMk cId="542536312" sldId="490"/>
            <ac:picMk id="7" creationId="{AEBCAB72-E3D1-4DF7-AEF2-A4486A13343E}"/>
          </ac:picMkLst>
        </pc:picChg>
        <pc:picChg chg="del">
          <ac:chgData name="Van Der Ross, Bradley (Mr) (2nd Avenue Campus)" userId="9ce3cd8b-98c4-4eef-8551-3e6cb38b9612" providerId="ADAL" clId="{616F288B-1B38-4816-A2A5-0CFB10F62C4A}" dt="2021-08-26T08:24:12.844" v="4768" actId="478"/>
          <ac:picMkLst>
            <pc:docMk/>
            <pc:sldMk cId="542536312" sldId="490"/>
            <ac:picMk id="8" creationId="{9B37F7CE-ABC3-4E1C-93C2-4C708EF04135}"/>
          </ac:picMkLst>
        </pc:picChg>
        <pc:picChg chg="del">
          <ac:chgData name="Van Der Ross, Bradley (Mr) (2nd Avenue Campus)" userId="9ce3cd8b-98c4-4eef-8551-3e6cb38b9612" providerId="ADAL" clId="{616F288B-1B38-4816-A2A5-0CFB10F62C4A}" dt="2021-08-26T08:24:13.539" v="4769" actId="478"/>
          <ac:picMkLst>
            <pc:docMk/>
            <pc:sldMk cId="542536312" sldId="490"/>
            <ac:picMk id="9" creationId="{4232630C-E071-49AF-83AF-457593068E29}"/>
          </ac:picMkLst>
        </pc:picChg>
      </pc:sldChg>
      <pc:sldChg chg="addSp delSp modSp">
        <pc:chgData name="Van Der Ross, Bradley (Mr) (2nd Avenue Campus)" userId="9ce3cd8b-98c4-4eef-8551-3e6cb38b9612" providerId="ADAL" clId="{616F288B-1B38-4816-A2A5-0CFB10F62C4A}" dt="2021-08-26T08:46:48.333" v="4924" actId="478"/>
        <pc:sldMkLst>
          <pc:docMk/>
          <pc:sldMk cId="1888450687" sldId="492"/>
        </pc:sldMkLst>
        <pc:spChg chg="add mod">
          <ac:chgData name="Van Der Ross, Bradley (Mr) (2nd Avenue Campus)" userId="9ce3cd8b-98c4-4eef-8551-3e6cb38b9612" providerId="ADAL" clId="{616F288B-1B38-4816-A2A5-0CFB10F62C4A}" dt="2021-08-26T08:45:13.898" v="4922" actId="5793"/>
          <ac:spMkLst>
            <pc:docMk/>
            <pc:sldMk cId="1888450687" sldId="492"/>
            <ac:spMk id="5" creationId="{1CD2FD41-6F6C-472B-B2C6-E4B08D0E29B9}"/>
          </ac:spMkLst>
        </pc:spChg>
        <pc:graphicFrameChg chg="del">
          <ac:chgData name="Van Der Ross, Bradley (Mr) (2nd Avenue Campus)" userId="9ce3cd8b-98c4-4eef-8551-3e6cb38b9612" providerId="ADAL" clId="{616F288B-1B38-4816-A2A5-0CFB10F62C4A}" dt="2021-08-26T08:45:05.604" v="4921" actId="478"/>
          <ac:graphicFrameMkLst>
            <pc:docMk/>
            <pc:sldMk cId="1888450687" sldId="492"/>
            <ac:graphicFrameMk id="4" creationId="{66FF70C8-ECF9-44CC-B805-E71BC9B294E9}"/>
          </ac:graphicFrameMkLst>
        </pc:graphicFrameChg>
        <pc:graphicFrameChg chg="del modGraphic">
          <ac:chgData name="Van Der Ross, Bradley (Mr) (2nd Avenue Campus)" userId="9ce3cd8b-98c4-4eef-8551-3e6cb38b9612" providerId="ADAL" clId="{616F288B-1B38-4816-A2A5-0CFB10F62C4A}" dt="2021-08-26T08:46:48.333" v="4924" actId="478"/>
          <ac:graphicFrameMkLst>
            <pc:docMk/>
            <pc:sldMk cId="1888450687" sldId="492"/>
            <ac:graphicFrameMk id="7" creationId="{A3687641-5EAD-4493-9D3E-980E56597A8E}"/>
          </ac:graphicFrameMkLst>
        </pc:graphicFrameChg>
      </pc:sldChg>
      <pc:sldChg chg="delSp">
        <pc:chgData name="Van Der Ross, Bradley (Mr) (2nd Avenue Campus)" userId="9ce3cd8b-98c4-4eef-8551-3e6cb38b9612" providerId="ADAL" clId="{616F288B-1B38-4816-A2A5-0CFB10F62C4A}" dt="2021-08-26T08:46:59.972" v="4926" actId="478"/>
        <pc:sldMkLst>
          <pc:docMk/>
          <pc:sldMk cId="1285826943" sldId="493"/>
        </pc:sldMkLst>
        <pc:graphicFrameChg chg="del">
          <ac:chgData name="Van Der Ross, Bradley (Mr) (2nd Avenue Campus)" userId="9ce3cd8b-98c4-4eef-8551-3e6cb38b9612" providerId="ADAL" clId="{616F288B-1B38-4816-A2A5-0CFB10F62C4A}" dt="2021-08-26T08:46:56.084" v="4925" actId="478"/>
          <ac:graphicFrameMkLst>
            <pc:docMk/>
            <pc:sldMk cId="1285826943" sldId="493"/>
            <ac:graphicFrameMk id="6" creationId="{5B2AB14C-E8AF-45C6-91B1-445F4C70A3D1}"/>
          </ac:graphicFrameMkLst>
        </pc:graphicFrameChg>
        <pc:graphicFrameChg chg="del">
          <ac:chgData name="Van Der Ross, Bradley (Mr) (2nd Avenue Campus)" userId="9ce3cd8b-98c4-4eef-8551-3e6cb38b9612" providerId="ADAL" clId="{616F288B-1B38-4816-A2A5-0CFB10F62C4A}" dt="2021-08-26T08:46:59.972" v="4926" actId="478"/>
          <ac:graphicFrameMkLst>
            <pc:docMk/>
            <pc:sldMk cId="1285826943" sldId="493"/>
            <ac:graphicFrameMk id="7" creationId="{9C28830C-386E-4EFF-BE72-5B2A31731E26}"/>
          </ac:graphicFrameMkLst>
        </pc:graphicFrameChg>
      </pc:sldChg>
      <pc:sldChg chg="addSp modSp">
        <pc:chgData name="Van Der Ross, Bradley (Mr) (2nd Avenue Campus)" userId="9ce3cd8b-98c4-4eef-8551-3e6cb38b9612" providerId="ADAL" clId="{616F288B-1B38-4816-A2A5-0CFB10F62C4A}" dt="2021-08-24T09:11:04.590" v="2462" actId="13926"/>
        <pc:sldMkLst>
          <pc:docMk/>
          <pc:sldMk cId="1534129355" sldId="501"/>
        </pc:sldMkLst>
        <pc:spChg chg="mod">
          <ac:chgData name="Van Der Ross, Bradley (Mr) (2nd Avenue Campus)" userId="9ce3cd8b-98c4-4eef-8551-3e6cb38b9612" providerId="ADAL" clId="{616F288B-1B38-4816-A2A5-0CFB10F62C4A}" dt="2021-08-24T08:30:24.289" v="1565" actId="20577"/>
          <ac:spMkLst>
            <pc:docMk/>
            <pc:sldMk cId="1534129355" sldId="501"/>
            <ac:spMk id="2" creationId="{C41C95C9-9476-46A7-B34D-A24EDF86C3C2}"/>
          </ac:spMkLst>
        </pc:spChg>
        <pc:spChg chg="mod">
          <ac:chgData name="Van Der Ross, Bradley (Mr) (2nd Avenue Campus)" userId="9ce3cd8b-98c4-4eef-8551-3e6cb38b9612" providerId="ADAL" clId="{616F288B-1B38-4816-A2A5-0CFB10F62C4A}" dt="2021-08-24T09:10:28.019" v="2460" actId="20577"/>
          <ac:spMkLst>
            <pc:docMk/>
            <pc:sldMk cId="1534129355" sldId="501"/>
            <ac:spMk id="3" creationId="{C550172E-27FD-4995-9D0F-CD5F9AEBC81D}"/>
          </ac:spMkLst>
        </pc:spChg>
        <pc:graphicFrameChg chg="add mod modGraphic">
          <ac:chgData name="Van Der Ross, Bradley (Mr) (2nd Avenue Campus)" userId="9ce3cd8b-98c4-4eef-8551-3e6cb38b9612" providerId="ADAL" clId="{616F288B-1B38-4816-A2A5-0CFB10F62C4A}" dt="2021-08-24T09:11:04.590" v="2462" actId="13926"/>
          <ac:graphicFrameMkLst>
            <pc:docMk/>
            <pc:sldMk cId="1534129355" sldId="501"/>
            <ac:graphicFrameMk id="4" creationId="{BF951C8F-DE47-4547-9C0D-7185990C9BF6}"/>
          </ac:graphicFrameMkLst>
        </pc:graphicFrameChg>
      </pc:sldChg>
      <pc:sldChg chg="modSp">
        <pc:chgData name="Van Der Ross, Bradley (Mr) (2nd Avenue Campus)" userId="9ce3cd8b-98c4-4eef-8551-3e6cb38b9612" providerId="ADAL" clId="{616F288B-1B38-4816-A2A5-0CFB10F62C4A}" dt="2021-08-31T07:34:56.860" v="5398" actId="14100"/>
        <pc:sldMkLst>
          <pc:docMk/>
          <pc:sldMk cId="3007675429" sldId="502"/>
        </pc:sldMkLst>
        <pc:spChg chg="mod">
          <ac:chgData name="Van Der Ross, Bradley (Mr) (2nd Avenue Campus)" userId="9ce3cd8b-98c4-4eef-8551-3e6cb38b9612" providerId="ADAL" clId="{616F288B-1B38-4816-A2A5-0CFB10F62C4A}" dt="2021-08-24T09:12:07.329" v="2464" actId="14100"/>
          <ac:spMkLst>
            <pc:docMk/>
            <pc:sldMk cId="3007675429" sldId="502"/>
            <ac:spMk id="2" creationId="{53C15651-5A9D-432F-9873-BD8492CF5C39}"/>
          </ac:spMkLst>
        </pc:spChg>
        <pc:spChg chg="mod">
          <ac:chgData name="Van Der Ross, Bradley (Mr) (2nd Avenue Campus)" userId="9ce3cd8b-98c4-4eef-8551-3e6cb38b9612" providerId="ADAL" clId="{616F288B-1B38-4816-A2A5-0CFB10F62C4A}" dt="2021-08-24T09:12:33.004" v="2547" actId="20577"/>
          <ac:spMkLst>
            <pc:docMk/>
            <pc:sldMk cId="3007675429" sldId="502"/>
            <ac:spMk id="3" creationId="{E0AC8473-06DC-4825-AB8D-744C29475B14}"/>
          </ac:spMkLst>
        </pc:spChg>
        <pc:graphicFrameChg chg="mod modGraphic">
          <ac:chgData name="Van Der Ross, Bradley (Mr) (2nd Avenue Campus)" userId="9ce3cd8b-98c4-4eef-8551-3e6cb38b9612" providerId="ADAL" clId="{616F288B-1B38-4816-A2A5-0CFB10F62C4A}" dt="2021-08-31T07:34:56.860" v="5398" actId="14100"/>
          <ac:graphicFrameMkLst>
            <pc:docMk/>
            <pc:sldMk cId="3007675429" sldId="502"/>
            <ac:graphicFrameMk id="4" creationId="{886A6A8D-3280-4444-88C6-D86104888288}"/>
          </ac:graphicFrameMkLst>
        </pc:graphicFrameChg>
      </pc:sldChg>
      <pc:sldChg chg="addSp modSp add">
        <pc:chgData name="Van Der Ross, Bradley (Mr) (2nd Avenue Campus)" userId="9ce3cd8b-98c4-4eef-8551-3e6cb38b9612" providerId="ADAL" clId="{616F288B-1B38-4816-A2A5-0CFB10F62C4A}" dt="2021-08-24T10:18:21.545" v="3380" actId="403"/>
        <pc:sldMkLst>
          <pc:docMk/>
          <pc:sldMk cId="3532212827" sldId="504"/>
        </pc:sldMkLst>
        <pc:spChg chg="mod">
          <ac:chgData name="Van Der Ross, Bradley (Mr) (2nd Avenue Campus)" userId="9ce3cd8b-98c4-4eef-8551-3e6cb38b9612" providerId="ADAL" clId="{616F288B-1B38-4816-A2A5-0CFB10F62C4A}" dt="2021-08-24T09:29:32.438" v="3141" actId="122"/>
          <ac:spMkLst>
            <pc:docMk/>
            <pc:sldMk cId="3532212827" sldId="504"/>
            <ac:spMk id="2" creationId="{1B41BC56-C215-47C6-AA58-794E611FF50D}"/>
          </ac:spMkLst>
        </pc:spChg>
        <pc:spChg chg="mod">
          <ac:chgData name="Van Der Ross, Bradley (Mr) (2nd Avenue Campus)" userId="9ce3cd8b-98c4-4eef-8551-3e6cb38b9612" providerId="ADAL" clId="{616F288B-1B38-4816-A2A5-0CFB10F62C4A}" dt="2021-08-24T09:33:49.130" v="3231" actId="20577"/>
          <ac:spMkLst>
            <pc:docMk/>
            <pc:sldMk cId="3532212827" sldId="504"/>
            <ac:spMk id="3" creationId="{8675F9E0-AE72-484A-B190-65F3A677C576}"/>
          </ac:spMkLst>
        </pc:spChg>
        <pc:graphicFrameChg chg="add mod modGraphic">
          <ac:chgData name="Van Der Ross, Bradley (Mr) (2nd Avenue Campus)" userId="9ce3cd8b-98c4-4eef-8551-3e6cb38b9612" providerId="ADAL" clId="{616F288B-1B38-4816-A2A5-0CFB10F62C4A}" dt="2021-08-24T10:18:21.545" v="3380" actId="403"/>
          <ac:graphicFrameMkLst>
            <pc:docMk/>
            <pc:sldMk cId="3532212827" sldId="504"/>
            <ac:graphicFrameMk id="4" creationId="{D3A81434-9001-4AC0-A9F3-92E2EADBB0CE}"/>
          </ac:graphicFrameMkLst>
        </pc:graphicFrameChg>
      </pc:sldChg>
      <pc:sldChg chg="addSp delSp modSp add">
        <pc:chgData name="Van Der Ross, Bradley (Mr) (2nd Avenue Campus)" userId="9ce3cd8b-98c4-4eef-8551-3e6cb38b9612" providerId="ADAL" clId="{616F288B-1B38-4816-A2A5-0CFB10F62C4A}" dt="2021-09-09T11:41:05.002" v="7487" actId="255"/>
        <pc:sldMkLst>
          <pc:docMk/>
          <pc:sldMk cId="1625460352" sldId="505"/>
        </pc:sldMkLst>
        <pc:spChg chg="mod">
          <ac:chgData name="Van Der Ross, Bradley (Mr) (2nd Avenue Campus)" userId="9ce3cd8b-98c4-4eef-8551-3e6cb38b9612" providerId="ADAL" clId="{616F288B-1B38-4816-A2A5-0CFB10F62C4A}" dt="2021-09-09T09:44:18.215" v="6360" actId="255"/>
          <ac:spMkLst>
            <pc:docMk/>
            <pc:sldMk cId="1625460352" sldId="505"/>
            <ac:spMk id="2" creationId="{F6462828-C98C-4880-81D7-0BAE181FA230}"/>
          </ac:spMkLst>
        </pc:spChg>
        <pc:spChg chg="mod">
          <ac:chgData name="Van Der Ross, Bradley (Mr) (2nd Avenue Campus)" userId="9ce3cd8b-98c4-4eef-8551-3e6cb38b9612" providerId="ADAL" clId="{616F288B-1B38-4816-A2A5-0CFB10F62C4A}" dt="2021-09-09T11:41:05.002" v="7487" actId="255"/>
          <ac:spMkLst>
            <pc:docMk/>
            <pc:sldMk cId="1625460352" sldId="505"/>
            <ac:spMk id="3" creationId="{BBF1F3AB-7707-4576-891F-41CCA64FB06F}"/>
          </ac:spMkLst>
        </pc:spChg>
        <pc:graphicFrameChg chg="add del mod modGraphic">
          <ac:chgData name="Van Der Ross, Bradley (Mr) (2nd Avenue Campus)" userId="9ce3cd8b-98c4-4eef-8551-3e6cb38b9612" providerId="ADAL" clId="{616F288B-1B38-4816-A2A5-0CFB10F62C4A}" dt="2021-09-09T11:22:13.510" v="7343" actId="478"/>
          <ac:graphicFrameMkLst>
            <pc:docMk/>
            <pc:sldMk cId="1625460352" sldId="505"/>
            <ac:graphicFrameMk id="4" creationId="{8AB713EE-4DB3-4CDD-B853-C9308A858D93}"/>
          </ac:graphicFrameMkLst>
        </pc:graphicFrameChg>
        <pc:graphicFrameChg chg="add del mod modGraphic">
          <ac:chgData name="Van Der Ross, Bradley (Mr) (2nd Avenue Campus)" userId="9ce3cd8b-98c4-4eef-8551-3e6cb38b9612" providerId="ADAL" clId="{616F288B-1B38-4816-A2A5-0CFB10F62C4A}" dt="2021-09-09T11:22:16.074" v="7344" actId="478"/>
          <ac:graphicFrameMkLst>
            <pc:docMk/>
            <pc:sldMk cId="1625460352" sldId="505"/>
            <ac:graphicFrameMk id="5" creationId="{9DF15419-4F4C-42F9-9BB5-A99DB0015705}"/>
          </ac:graphicFrameMkLst>
        </pc:graphicFrameChg>
        <pc:graphicFrameChg chg="add del mod modGraphic">
          <ac:chgData name="Van Der Ross, Bradley (Mr) (2nd Avenue Campus)" userId="9ce3cd8b-98c4-4eef-8551-3e6cb38b9612" providerId="ADAL" clId="{616F288B-1B38-4816-A2A5-0CFB10F62C4A}" dt="2021-09-09T11:22:19.906" v="7345" actId="478"/>
          <ac:graphicFrameMkLst>
            <pc:docMk/>
            <pc:sldMk cId="1625460352" sldId="505"/>
            <ac:graphicFrameMk id="6" creationId="{BDC95C76-346A-4CF3-BAB2-825C21C541DF}"/>
          </ac:graphicFrameMkLst>
        </pc:graphicFrameChg>
        <pc:graphicFrameChg chg="add del mod modGraphic">
          <ac:chgData name="Van Der Ross, Bradley (Mr) (2nd Avenue Campus)" userId="9ce3cd8b-98c4-4eef-8551-3e6cb38b9612" providerId="ADAL" clId="{616F288B-1B38-4816-A2A5-0CFB10F62C4A}" dt="2021-09-09T11:22:21.403" v="7346" actId="478"/>
          <ac:graphicFrameMkLst>
            <pc:docMk/>
            <pc:sldMk cId="1625460352" sldId="505"/>
            <ac:graphicFrameMk id="7" creationId="{9D175C6F-30F7-46D0-A36D-27B5A4B5AE8B}"/>
          </ac:graphicFrameMkLst>
        </pc:graphicFrameChg>
        <pc:graphicFrameChg chg="add del mod modGraphic">
          <ac:chgData name="Van Der Ross, Bradley (Mr) (2nd Avenue Campus)" userId="9ce3cd8b-98c4-4eef-8551-3e6cb38b9612" providerId="ADAL" clId="{616F288B-1B38-4816-A2A5-0CFB10F62C4A}" dt="2021-09-09T11:22:24.743" v="7348" actId="478"/>
          <ac:graphicFrameMkLst>
            <pc:docMk/>
            <pc:sldMk cId="1625460352" sldId="505"/>
            <ac:graphicFrameMk id="8" creationId="{167EA39C-F812-4470-A986-10CFC0B7DEA8}"/>
          </ac:graphicFrameMkLst>
        </pc:graphicFrameChg>
        <pc:graphicFrameChg chg="add del mod modGraphic">
          <ac:chgData name="Van Der Ross, Bradley (Mr) (2nd Avenue Campus)" userId="9ce3cd8b-98c4-4eef-8551-3e6cb38b9612" providerId="ADAL" clId="{616F288B-1B38-4816-A2A5-0CFB10F62C4A}" dt="2021-09-09T11:22:23.334" v="7347" actId="478"/>
          <ac:graphicFrameMkLst>
            <pc:docMk/>
            <pc:sldMk cId="1625460352" sldId="505"/>
            <ac:graphicFrameMk id="9" creationId="{661A0613-C71A-49EB-8AE1-2B3FBB915603}"/>
          </ac:graphicFrameMkLst>
        </pc:graphicFrameChg>
        <pc:graphicFrameChg chg="add mod">
          <ac:chgData name="Van Der Ross, Bradley (Mr) (2nd Avenue Campus)" userId="9ce3cd8b-98c4-4eef-8551-3e6cb38b9612" providerId="ADAL" clId="{616F288B-1B38-4816-A2A5-0CFB10F62C4A}" dt="2021-09-09T11:29:59.721" v="7396" actId="1076"/>
          <ac:graphicFrameMkLst>
            <pc:docMk/>
            <pc:sldMk cId="1625460352" sldId="505"/>
            <ac:graphicFrameMk id="10" creationId="{82AA8CA7-7AC2-4F82-B698-242522CE164B}"/>
          </ac:graphicFrameMkLst>
        </pc:graphicFrameChg>
        <pc:graphicFrameChg chg="add del mod modGraphic">
          <ac:chgData name="Van Der Ross, Bradley (Mr) (2nd Avenue Campus)" userId="9ce3cd8b-98c4-4eef-8551-3e6cb38b9612" providerId="ADAL" clId="{616F288B-1B38-4816-A2A5-0CFB10F62C4A}" dt="2021-09-09T11:28:23.855" v="7394" actId="14734"/>
          <ac:graphicFrameMkLst>
            <pc:docMk/>
            <pc:sldMk cId="1625460352" sldId="505"/>
            <ac:graphicFrameMk id="11" creationId="{7DA75B6A-04DD-439E-987B-85F4A5B9DFC2}"/>
          </ac:graphicFrameMkLst>
        </pc:graphicFrameChg>
        <pc:graphicFrameChg chg="add del mod modGraphic">
          <ac:chgData name="Van Der Ross, Bradley (Mr) (2nd Avenue Campus)" userId="9ce3cd8b-98c4-4eef-8551-3e6cb38b9612" providerId="ADAL" clId="{616F288B-1B38-4816-A2A5-0CFB10F62C4A}" dt="2021-09-09T11:35:57.065" v="7429" actId="1076"/>
          <ac:graphicFrameMkLst>
            <pc:docMk/>
            <pc:sldMk cId="1625460352" sldId="505"/>
            <ac:graphicFrameMk id="12" creationId="{9A73AAD6-3F0D-458E-ACC3-A23EA928D093}"/>
          </ac:graphicFrameMkLst>
        </pc:graphicFrameChg>
        <pc:graphicFrameChg chg="add mod modGraphic">
          <ac:chgData name="Van Der Ross, Bradley (Mr) (2nd Avenue Campus)" userId="9ce3cd8b-98c4-4eef-8551-3e6cb38b9612" providerId="ADAL" clId="{616F288B-1B38-4816-A2A5-0CFB10F62C4A}" dt="2021-09-09T11:40:52.852" v="7486" actId="14100"/>
          <ac:graphicFrameMkLst>
            <pc:docMk/>
            <pc:sldMk cId="1625460352" sldId="505"/>
            <ac:graphicFrameMk id="13" creationId="{3413445D-A4EE-474E-B93F-299EF3DA7375}"/>
          </ac:graphicFrameMkLst>
        </pc:graphicFrameChg>
        <pc:graphicFrameChg chg="add mod modGraphic">
          <ac:chgData name="Van Der Ross, Bradley (Mr) (2nd Avenue Campus)" userId="9ce3cd8b-98c4-4eef-8551-3e6cb38b9612" providerId="ADAL" clId="{616F288B-1B38-4816-A2A5-0CFB10F62C4A}" dt="2021-09-09T11:33:12.014" v="7410" actId="14734"/>
          <ac:graphicFrameMkLst>
            <pc:docMk/>
            <pc:sldMk cId="1625460352" sldId="505"/>
            <ac:graphicFrameMk id="14" creationId="{B1E800B5-B5DE-48F5-A7A4-7E82AE061230}"/>
          </ac:graphicFrameMkLst>
        </pc:graphicFrameChg>
        <pc:graphicFrameChg chg="add mod modGraphic">
          <ac:chgData name="Van Der Ross, Bradley (Mr) (2nd Avenue Campus)" userId="9ce3cd8b-98c4-4eef-8551-3e6cb38b9612" providerId="ADAL" clId="{616F288B-1B38-4816-A2A5-0CFB10F62C4A}" dt="2021-09-09T11:34:26.736" v="7418" actId="14734"/>
          <ac:graphicFrameMkLst>
            <pc:docMk/>
            <pc:sldMk cId="1625460352" sldId="505"/>
            <ac:graphicFrameMk id="15" creationId="{99D8FA2C-3986-47FE-BEEF-FC0CF57476F1}"/>
          </ac:graphicFrameMkLst>
        </pc:graphicFrameChg>
      </pc:sldChg>
      <pc:sldChg chg="addSp delSp modSp add">
        <pc:chgData name="Van Der Ross, Bradley (Mr) (2nd Avenue Campus)" userId="9ce3cd8b-98c4-4eef-8551-3e6cb38b9612" providerId="ADAL" clId="{616F288B-1B38-4816-A2A5-0CFB10F62C4A}" dt="2021-09-09T11:41:15.730" v="7488" actId="255"/>
        <pc:sldMkLst>
          <pc:docMk/>
          <pc:sldMk cId="681824253" sldId="506"/>
        </pc:sldMkLst>
        <pc:spChg chg="mod">
          <ac:chgData name="Van Der Ross, Bradley (Mr) (2nd Avenue Campus)" userId="9ce3cd8b-98c4-4eef-8551-3e6cb38b9612" providerId="ADAL" clId="{616F288B-1B38-4816-A2A5-0CFB10F62C4A}" dt="2021-08-26T08:48:01.308" v="4936" actId="1076"/>
          <ac:spMkLst>
            <pc:docMk/>
            <pc:sldMk cId="681824253" sldId="506"/>
            <ac:spMk id="2" creationId="{35D51D00-9625-44F1-821D-3D32BE201E3A}"/>
          </ac:spMkLst>
        </pc:spChg>
        <pc:spChg chg="mod">
          <ac:chgData name="Van Der Ross, Bradley (Mr) (2nd Avenue Campus)" userId="9ce3cd8b-98c4-4eef-8551-3e6cb38b9612" providerId="ADAL" clId="{616F288B-1B38-4816-A2A5-0CFB10F62C4A}" dt="2021-09-09T11:41:15.730" v="7488" actId="255"/>
          <ac:spMkLst>
            <pc:docMk/>
            <pc:sldMk cId="681824253" sldId="506"/>
            <ac:spMk id="3" creationId="{7EAC1252-D064-47B6-BB60-EE3D7A9F3F06}"/>
          </ac:spMkLst>
        </pc:spChg>
        <pc:graphicFrameChg chg="add mod modGraphic">
          <ac:chgData name="Van Der Ross, Bradley (Mr) (2nd Avenue Campus)" userId="9ce3cd8b-98c4-4eef-8551-3e6cb38b9612" providerId="ADAL" clId="{616F288B-1B38-4816-A2A5-0CFB10F62C4A}" dt="2021-09-09T11:39:43.899" v="7478" actId="1076"/>
          <ac:graphicFrameMkLst>
            <pc:docMk/>
            <pc:sldMk cId="681824253" sldId="506"/>
            <ac:graphicFrameMk id="6" creationId="{5BE36BD8-E205-4C5A-98E0-CDF3AC1A2AB8}"/>
          </ac:graphicFrameMkLst>
        </pc:graphicFrameChg>
        <pc:picChg chg="add del">
          <ac:chgData name="Van Der Ross, Bradley (Mr) (2nd Avenue Campus)" userId="9ce3cd8b-98c4-4eef-8551-3e6cb38b9612" providerId="ADAL" clId="{616F288B-1B38-4816-A2A5-0CFB10F62C4A}" dt="2021-08-26T09:07:32.272" v="5040" actId="478"/>
          <ac:picMkLst>
            <pc:docMk/>
            <pc:sldMk cId="681824253" sldId="506"/>
            <ac:picMk id="4" creationId="{E1DE5128-7ACE-4E7F-870F-4DF4F70063F4}"/>
          </ac:picMkLst>
        </pc:picChg>
        <pc:picChg chg="add del mod">
          <ac:chgData name="Van Der Ross, Bradley (Mr) (2nd Avenue Campus)" userId="9ce3cd8b-98c4-4eef-8551-3e6cb38b9612" providerId="ADAL" clId="{616F288B-1B38-4816-A2A5-0CFB10F62C4A}" dt="2021-08-26T09:08:06.461" v="5043" actId="478"/>
          <ac:picMkLst>
            <pc:docMk/>
            <pc:sldMk cId="681824253" sldId="506"/>
            <ac:picMk id="5" creationId="{8989DE15-C98A-477D-B9A0-B526A3218AE4}"/>
          </ac:picMkLst>
        </pc:picChg>
      </pc:sldChg>
      <pc:sldChg chg="modSp add">
        <pc:chgData name="Van Der Ross, Bradley (Mr) (2nd Avenue Campus)" userId="9ce3cd8b-98c4-4eef-8551-3e6cb38b9612" providerId="ADAL" clId="{616F288B-1B38-4816-A2A5-0CFB10F62C4A}" dt="2021-09-09T11:38:34.879" v="7473" actId="1076"/>
        <pc:sldMkLst>
          <pc:docMk/>
          <pc:sldMk cId="4019968782" sldId="508"/>
        </pc:sldMkLst>
        <pc:spChg chg="mod">
          <ac:chgData name="Van Der Ross, Bradley (Mr) (2nd Avenue Campus)" userId="9ce3cd8b-98c4-4eef-8551-3e6cb38b9612" providerId="ADAL" clId="{616F288B-1B38-4816-A2A5-0CFB10F62C4A}" dt="2021-09-09T11:38:34.879" v="7473" actId="1076"/>
          <ac:spMkLst>
            <pc:docMk/>
            <pc:sldMk cId="4019968782" sldId="508"/>
            <ac:spMk id="2" creationId="{550D307D-EDEA-448A-A5F8-752DEADE6AF2}"/>
          </ac:spMkLst>
        </pc:spChg>
      </pc:sldChg>
    </pc:docChg>
  </pc:docChgLst>
  <pc:docChgLst>
    <pc:chgData name="Van Der Ross, Bradley (Mr) (2nd Avenue Campus)" userId="9ce3cd8b-98c4-4eef-8551-3e6cb38b9612" providerId="ADAL" clId="{4266C02B-792A-417E-BD0D-FA140A0E5250}"/>
    <pc:docChg chg="custSel modSld">
      <pc:chgData name="Van Der Ross, Bradley (Mr) (2nd Avenue Campus)" userId="9ce3cd8b-98c4-4eef-8551-3e6cb38b9612" providerId="ADAL" clId="{4266C02B-792A-417E-BD0D-FA140A0E5250}" dt="2021-07-22T15:43:22.251" v="1102" actId="20577"/>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2141DC-0129-44A2-A089-B34C13F8A6F9}" type="datetimeFigureOut">
              <a:rPr lang="en-ZA" smtClean="0"/>
              <a:t>2021/10/20</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B22AFE-49B5-4197-A690-9CB2E2455583}" type="slidenum">
              <a:rPr lang="en-ZA" smtClean="0"/>
              <a:t>‹#›</a:t>
            </a:fld>
            <a:endParaRPr lang="en-ZA"/>
          </a:p>
        </p:txBody>
      </p:sp>
    </p:spTree>
    <p:extLst>
      <p:ext uri="{BB962C8B-B14F-4D97-AF65-F5344CB8AC3E}">
        <p14:creationId xmlns:p14="http://schemas.microsoft.com/office/powerpoint/2010/main" val="2417344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ZA"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ZA" dirty="0"/>
          </a:p>
        </p:txBody>
      </p:sp>
      <p:sp>
        <p:nvSpPr>
          <p:cNvPr id="4" name="Date Placeholder 3"/>
          <p:cNvSpPr>
            <a:spLocks noGrp="1"/>
          </p:cNvSpPr>
          <p:nvPr>
            <p:ph type="dt" sz="half" idx="10"/>
          </p:nvPr>
        </p:nvSpPr>
        <p:spPr/>
        <p:txBody>
          <a:bodyPr/>
          <a:lstStyle/>
          <a:p>
            <a:fld id="{DC91D992-E104-463B-9E1E-73D3BECF0241}" type="datetimeFigureOut">
              <a:rPr lang="en-ZA" smtClean="0"/>
              <a:t>2021/10/20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3357871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C91D992-E104-463B-9E1E-73D3BECF0241}" type="datetimeFigureOut">
              <a:rPr lang="en-ZA" smtClean="0"/>
              <a:t>2021/10/20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1804438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en-ZA"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91D992-E104-463B-9E1E-73D3BECF0241}" type="datetimeFigureOut">
              <a:rPr lang="en-ZA" smtClean="0"/>
              <a:t>2021/10/20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111895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DC91D992-E104-463B-9E1E-73D3BECF0241}" type="datetimeFigureOut">
              <a:rPr lang="en-ZA" smtClean="0"/>
              <a:t>2021/10/20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196170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DC91D992-E104-463B-9E1E-73D3BECF0241}" type="datetimeFigureOut">
              <a:rPr lang="en-ZA" smtClean="0"/>
              <a:t>2021/10/20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3142194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DC91D992-E104-463B-9E1E-73D3BECF0241}" type="datetimeFigureOut">
              <a:rPr lang="en-ZA" smtClean="0"/>
              <a:t>2021/10/20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942177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1D992-E104-463B-9E1E-73D3BECF0241}" type="datetimeFigureOut">
              <a:rPr lang="en-ZA" smtClean="0"/>
              <a:t>2021/10/20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2376133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91D992-E104-463B-9E1E-73D3BECF0241}" type="datetimeFigureOut">
              <a:rPr lang="en-ZA" smtClean="0"/>
              <a:t>2021/10/20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311457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C91D992-E104-463B-9E1E-73D3BECF0241}" type="datetimeFigureOut">
              <a:rPr lang="en-ZA" smtClean="0"/>
              <a:t>2021/10/20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1379059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C91D992-E104-463B-9E1E-73D3BECF0241}" type="datetimeFigureOut">
              <a:rPr lang="en-ZA" smtClean="0"/>
              <a:t>2021/10/20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909009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DC91D992-E104-463B-9E1E-73D3BECF0241}" type="datetimeFigureOut">
              <a:rPr lang="en-ZA" smtClean="0"/>
              <a:t>2021/10/20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4F5C5741-7DE1-482E-9063-AD6203A73699}" type="slidenum">
              <a:rPr lang="en-ZA" smtClean="0"/>
              <a:t>‹#›</a:t>
            </a:fld>
            <a:endParaRPr lang="en-ZA"/>
          </a:p>
        </p:txBody>
      </p:sp>
    </p:spTree>
    <p:extLst>
      <p:ext uri="{BB962C8B-B14F-4D97-AF65-F5344CB8AC3E}">
        <p14:creationId xmlns:p14="http://schemas.microsoft.com/office/powerpoint/2010/main" val="3698278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ZA"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1D992-E104-463B-9E1E-73D3BECF0241}" type="datetimeFigureOut">
              <a:rPr lang="en-ZA" smtClean="0"/>
              <a:t>2021/10/20</a:t>
            </a:fld>
            <a:endParaRPr lang="en-Z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C5741-7DE1-482E-9063-AD6203A73699}" type="slidenum">
              <a:rPr lang="en-ZA" smtClean="0"/>
              <a:t>‹#›</a:t>
            </a:fld>
            <a:endParaRPr lang="en-ZA"/>
          </a:p>
        </p:txBody>
      </p:sp>
    </p:spTree>
    <p:extLst>
      <p:ext uri="{BB962C8B-B14F-4D97-AF65-F5344CB8AC3E}">
        <p14:creationId xmlns:p14="http://schemas.microsoft.com/office/powerpoint/2010/main" val="1760749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hyperlink" Target="https://www.google.co.za/url?sa=i&amp;rct=j&amp;q=&amp;esrc=s&amp;frm=1&amp;source=images&amp;cd=&amp;cad=rja&amp;uact=8&amp;ved=0CAcQjRw&amp;url=https://en.wikipedia.org/wiki/Rhodes_University&amp;ei=d-aHVYigGMTZ7gbM94DoCQ&amp;bvm=bv.96339352,d.ZGU&amp;psig=AFQjCNEV8i9ZboERun3BkhPg7N5vReXlEg&amp;ust=1435056116712287" TargetMode="Externa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www.google.co.za/url?sa=i&amp;rct=j&amp;q=&amp;esrc=s&amp;frm=1&amp;source=images&amp;cd=&amp;cad=rja&amp;uact=8&amp;ved=0CAcQjRw&amp;url=http://en.wikipedia.org/wiki/University_of_Fort_Hare&amp;ei=BeeHVZCdIabV7gbxj4LQBQ&amp;bvm=bv.96339352,d.ZGU&amp;psig=AFQjCNFW22OjXcTnvCBkcyFwk1sEYZ3zBg&amp;ust=1435056258307685" TargetMode="External"/><Relationship Id="rId4" Type="http://schemas.openxmlformats.org/officeDocument/2006/relationships/image" Target="../media/image7.jpe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802E0E5-E34C-49EF-8CA3-14C77F93CB06}"/>
              </a:ext>
            </a:extLst>
          </p:cNvPr>
          <p:cNvSpPr>
            <a:spLocks noGrp="1"/>
          </p:cNvSpPr>
          <p:nvPr>
            <p:ph type="ctrTitle"/>
          </p:nvPr>
        </p:nvSpPr>
        <p:spPr>
          <a:xfrm>
            <a:off x="2140319" y="538324"/>
            <a:ext cx="9228406" cy="2549680"/>
          </a:xfrm>
        </p:spPr>
        <p:txBody>
          <a:bodyPr>
            <a:normAutofit fontScale="90000"/>
          </a:bodyPr>
          <a:lstStyle/>
          <a:p>
            <a:r>
              <a:rPr lang="en-ZA" dirty="0"/>
              <a:t>SACO PESP TRAINING FINANCIAL ACCOUNTING</a:t>
            </a:r>
          </a:p>
        </p:txBody>
      </p:sp>
      <p:sp>
        <p:nvSpPr>
          <p:cNvPr id="10" name="Subtitle 9">
            <a:extLst>
              <a:ext uri="{FF2B5EF4-FFF2-40B4-BE49-F238E27FC236}">
                <a16:creationId xmlns:a16="http://schemas.microsoft.com/office/drawing/2014/main" id="{AC55781C-D491-4558-97B8-44A479DFFD7D}"/>
              </a:ext>
            </a:extLst>
          </p:cNvPr>
          <p:cNvSpPr>
            <a:spLocks noGrp="1"/>
          </p:cNvSpPr>
          <p:nvPr>
            <p:ph type="subTitle" idx="1"/>
          </p:nvPr>
        </p:nvSpPr>
        <p:spPr>
          <a:xfrm>
            <a:off x="3495507" y="3429000"/>
            <a:ext cx="6518029" cy="1653678"/>
          </a:xfrm>
        </p:spPr>
        <p:txBody>
          <a:bodyPr/>
          <a:lstStyle/>
          <a:p>
            <a:endParaRPr lang="en-ZA" dirty="0"/>
          </a:p>
          <a:p>
            <a:r>
              <a:rPr lang="en-ZA" dirty="0"/>
              <a:t>GENERAL LEDGER, TRIAL BALANCE, VAT, MARK-UPS AND INTEREST CALCULATIONS</a:t>
            </a:r>
          </a:p>
        </p:txBody>
      </p:sp>
      <p:pic>
        <p:nvPicPr>
          <p:cNvPr id="4" name="Picture 3">
            <a:extLst>
              <a:ext uri="{FF2B5EF4-FFF2-40B4-BE49-F238E27FC236}">
                <a16:creationId xmlns:a16="http://schemas.microsoft.com/office/drawing/2014/main" id="{0DE0BB4D-E802-4E27-B9C9-B5960254F3B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6728" y="103032"/>
            <a:ext cx="2782372" cy="1147386"/>
          </a:xfrm>
          <a:prstGeom prst="rect">
            <a:avLst/>
          </a:prstGeom>
          <a:noFill/>
          <a:ln>
            <a:noFill/>
          </a:ln>
        </p:spPr>
      </p:pic>
      <p:pic>
        <p:nvPicPr>
          <p:cNvPr id="5" name="Picture 4">
            <a:extLst>
              <a:ext uri="{FF2B5EF4-FFF2-40B4-BE49-F238E27FC236}">
                <a16:creationId xmlns:a16="http://schemas.microsoft.com/office/drawing/2014/main" id="{1C4DF812-EFB5-4D72-8917-EEA02822BDC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690" y="203939"/>
            <a:ext cx="2926080" cy="1046480"/>
          </a:xfrm>
          <a:prstGeom prst="rect">
            <a:avLst/>
          </a:prstGeom>
          <a:noFill/>
          <a:ln>
            <a:noFill/>
          </a:ln>
        </p:spPr>
      </p:pic>
      <p:pic>
        <p:nvPicPr>
          <p:cNvPr id="1026" name="Picture 2">
            <a:extLst>
              <a:ext uri="{FF2B5EF4-FFF2-40B4-BE49-F238E27FC236}">
                <a16:creationId xmlns:a16="http://schemas.microsoft.com/office/drawing/2014/main" id="{ABC31871-385A-4B7D-ACC8-D66F892E31D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0186579" y="5288408"/>
            <a:ext cx="1662521" cy="601526"/>
          </a:xfrm>
          <a:prstGeom prst="rect">
            <a:avLst/>
          </a:prstGeom>
          <a:noFill/>
          <a:extLst>
            <a:ext uri="{909E8E84-426E-40DD-AFC4-6F175D3DCCD1}">
              <a14:hiddenFill xmlns:a14="http://schemas.microsoft.com/office/drawing/2010/main">
                <a:solidFill>
                  <a:srgbClr val="FFFFFF"/>
                </a:solidFill>
              </a14:hiddenFill>
            </a:ext>
          </a:extLst>
        </p:spPr>
      </p:pic>
      <p:pic>
        <p:nvPicPr>
          <p:cNvPr id="7" name="irc_mi">
            <a:hlinkClick r:id="rId5"/>
            <a:extLst>
              <a:ext uri="{FF2B5EF4-FFF2-40B4-BE49-F238E27FC236}">
                <a16:creationId xmlns:a16="http://schemas.microsoft.com/office/drawing/2014/main" id="{D793FC12-B099-4AF7-B8D5-4ECEE56D596E}"/>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931748" y="5181739"/>
            <a:ext cx="1204578" cy="814866"/>
          </a:xfrm>
          <a:prstGeom prst="rect">
            <a:avLst/>
          </a:prstGeom>
          <a:noFill/>
          <a:ln>
            <a:noFill/>
          </a:ln>
        </p:spPr>
      </p:pic>
      <p:pic>
        <p:nvPicPr>
          <p:cNvPr id="8" name="irc_mi">
            <a:hlinkClick r:id="rId7"/>
            <a:extLst>
              <a:ext uri="{FF2B5EF4-FFF2-40B4-BE49-F238E27FC236}">
                <a16:creationId xmlns:a16="http://schemas.microsoft.com/office/drawing/2014/main" id="{2661A13E-5E31-4D48-9221-B01FE55ACB22}"/>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8293130" y="5166327"/>
            <a:ext cx="1424697" cy="814866"/>
          </a:xfrm>
          <a:prstGeom prst="rect">
            <a:avLst/>
          </a:prstGeom>
          <a:noFill/>
          <a:ln>
            <a:noFill/>
          </a:ln>
        </p:spPr>
      </p:pic>
      <p:pic>
        <p:nvPicPr>
          <p:cNvPr id="9" name="Picture 8" descr="A picture containing food&#10;&#10;Description automatically generated">
            <a:extLst>
              <a:ext uri="{FF2B5EF4-FFF2-40B4-BE49-F238E27FC236}">
                <a16:creationId xmlns:a16="http://schemas.microsoft.com/office/drawing/2014/main" id="{CE15F91C-3BD8-4FBE-B64C-1B2B4DDA457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2900" y="98284"/>
            <a:ext cx="3300253" cy="1257789"/>
          </a:xfrm>
          <a:prstGeom prst="rect">
            <a:avLst/>
          </a:prstGeom>
        </p:spPr>
      </p:pic>
    </p:spTree>
    <p:extLst>
      <p:ext uri="{BB962C8B-B14F-4D97-AF65-F5344CB8AC3E}">
        <p14:creationId xmlns:p14="http://schemas.microsoft.com/office/powerpoint/2010/main" val="2851937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D3E25-4961-4F51-ABE0-0D1D33A1C009}"/>
              </a:ext>
            </a:extLst>
          </p:cNvPr>
          <p:cNvSpPr>
            <a:spLocks noGrp="1"/>
          </p:cNvSpPr>
          <p:nvPr>
            <p:ph type="title"/>
          </p:nvPr>
        </p:nvSpPr>
        <p:spPr>
          <a:xfrm>
            <a:off x="838200" y="101174"/>
            <a:ext cx="10515600" cy="926347"/>
          </a:xfrm>
        </p:spPr>
        <p:txBody>
          <a:bodyPr>
            <a:normAutofit fontScale="90000"/>
          </a:bodyPr>
          <a:lstStyle/>
          <a:p>
            <a:pPr lvl="0" algn="ctr">
              <a:lnSpc>
                <a:spcPct val="100000"/>
              </a:lnSpc>
              <a:spcBef>
                <a:spcPts val="0"/>
              </a:spcBef>
            </a:pPr>
            <a:br>
              <a:rPr lang="en-ZA" sz="2800" b="1" dirty="0">
                <a:solidFill>
                  <a:srgbClr val="276092"/>
                </a:solidFill>
                <a:ea typeface="+mn-ea"/>
                <a:cs typeface="+mn-cs"/>
              </a:rPr>
            </a:br>
            <a:r>
              <a:rPr lang="en-ZA" sz="3100" b="1" dirty="0">
                <a:solidFill>
                  <a:srgbClr val="276092"/>
                </a:solidFill>
                <a:ea typeface="+mn-ea"/>
                <a:cs typeface="+mn-cs"/>
              </a:rPr>
              <a:t>SESSIONS</a:t>
            </a:r>
            <a:br>
              <a:rPr lang="en-ZA" sz="1800" dirty="0">
                <a:solidFill>
                  <a:srgbClr val="276092"/>
                </a:solidFill>
                <a:ea typeface="+mn-ea"/>
                <a:cs typeface="+mn-cs"/>
              </a:rPr>
            </a:br>
            <a:endParaRPr lang="en-ZA" dirty="0"/>
          </a:p>
        </p:txBody>
      </p:sp>
      <p:pic>
        <p:nvPicPr>
          <p:cNvPr id="4" name="Content Placeholder 3">
            <a:extLst>
              <a:ext uri="{FF2B5EF4-FFF2-40B4-BE49-F238E27FC236}">
                <a16:creationId xmlns:a16="http://schemas.microsoft.com/office/drawing/2014/main" id="{C9E2015A-79A9-42BC-B088-D1A35510AB3D}"/>
              </a:ext>
            </a:extLst>
          </p:cNvPr>
          <p:cNvPicPr>
            <a:picLocks noGrp="1" noChangeAspect="1"/>
          </p:cNvPicPr>
          <p:nvPr>
            <p:ph idx="1"/>
          </p:nvPr>
        </p:nvPicPr>
        <p:blipFill>
          <a:blip r:embed="rId2"/>
          <a:stretch>
            <a:fillRect/>
          </a:stretch>
        </p:blipFill>
        <p:spPr>
          <a:xfrm>
            <a:off x="2014374" y="1181594"/>
            <a:ext cx="8163252" cy="2792210"/>
          </a:xfrm>
          <a:prstGeom prst="rect">
            <a:avLst/>
          </a:prstGeom>
        </p:spPr>
      </p:pic>
      <p:pic>
        <p:nvPicPr>
          <p:cNvPr id="5" name="Picture 4">
            <a:extLst>
              <a:ext uri="{FF2B5EF4-FFF2-40B4-BE49-F238E27FC236}">
                <a16:creationId xmlns:a16="http://schemas.microsoft.com/office/drawing/2014/main" id="{00627810-56B1-4E24-9C51-69F5B2FB65F5}"/>
              </a:ext>
            </a:extLst>
          </p:cNvPr>
          <p:cNvPicPr>
            <a:picLocks noChangeAspect="1"/>
          </p:cNvPicPr>
          <p:nvPr/>
        </p:nvPicPr>
        <p:blipFill>
          <a:blip r:embed="rId3"/>
          <a:stretch>
            <a:fillRect/>
          </a:stretch>
        </p:blipFill>
        <p:spPr>
          <a:xfrm>
            <a:off x="2014374" y="4314032"/>
            <a:ext cx="8175445" cy="1152244"/>
          </a:xfrm>
          <a:prstGeom prst="rect">
            <a:avLst/>
          </a:prstGeom>
        </p:spPr>
      </p:pic>
    </p:spTree>
    <p:extLst>
      <p:ext uri="{BB962C8B-B14F-4D97-AF65-F5344CB8AC3E}">
        <p14:creationId xmlns:p14="http://schemas.microsoft.com/office/powerpoint/2010/main" val="2262727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6B7C2-6224-413C-9BF6-C22AF64BCE20}"/>
              </a:ext>
            </a:extLst>
          </p:cNvPr>
          <p:cNvSpPr>
            <a:spLocks noGrp="1"/>
          </p:cNvSpPr>
          <p:nvPr>
            <p:ph idx="1"/>
          </p:nvPr>
        </p:nvSpPr>
        <p:spPr>
          <a:xfrm>
            <a:off x="1470582" y="1348032"/>
            <a:ext cx="10137742" cy="4567721"/>
          </a:xfrm>
        </p:spPr>
        <p:txBody>
          <a:bodyPr>
            <a:normAutofit/>
          </a:bodyPr>
          <a:lstStyle/>
          <a:p>
            <a:pPr marL="0" lvl="0" indent="0" algn="just">
              <a:buNone/>
            </a:pPr>
            <a:r>
              <a:rPr lang="en-ZA" sz="2000" dirty="0">
                <a:solidFill>
                  <a:srgbClr val="276092"/>
                </a:solidFill>
                <a:highlight>
                  <a:srgbClr val="FF0000"/>
                </a:highlight>
                <a:ea typeface="Times New Roman" panose="02020603050405020304" pitchFamily="18" charset="0"/>
              </a:rPr>
              <a:t>The objectives are to develop an understanding of the principles of accounting at a level that is logical and practical to artists. The sessions will enable artists to apply the various concepts and fundamental practices of accounting.</a:t>
            </a:r>
          </a:p>
          <a:p>
            <a:pPr marL="0" lvl="0" indent="0" algn="just">
              <a:buNone/>
            </a:pPr>
            <a:endParaRPr lang="en-ZA" sz="2000" dirty="0">
              <a:solidFill>
                <a:srgbClr val="276092"/>
              </a:solidFill>
              <a:highlight>
                <a:srgbClr val="FF0000"/>
              </a:highlight>
            </a:endParaRPr>
          </a:p>
          <a:p>
            <a:pPr marL="0" lvl="0" indent="0" algn="just">
              <a:buNone/>
            </a:pPr>
            <a:r>
              <a:rPr lang="en-ZA" sz="2000" dirty="0">
                <a:solidFill>
                  <a:srgbClr val="276092"/>
                </a:solidFill>
                <a:highlight>
                  <a:srgbClr val="FF0000"/>
                </a:highlight>
              </a:rPr>
              <a:t>After this session artists should:</a:t>
            </a:r>
          </a:p>
          <a:p>
            <a:pPr marL="342900" lvl="0" indent="-342900" algn="just">
              <a:lnSpc>
                <a:spcPct val="150000"/>
              </a:lnSpc>
              <a:buFont typeface="Symbol" panose="05050102010706020507" pitchFamily="18" charset="2"/>
              <a:buChar char=""/>
              <a:tabLst>
                <a:tab pos="342900" algn="l"/>
              </a:tabLst>
            </a:pPr>
            <a:r>
              <a:rPr lang="en-ZA" sz="2000" dirty="0">
                <a:solidFill>
                  <a:srgbClr val="276092"/>
                </a:solidFill>
                <a:highlight>
                  <a:srgbClr val="FF0000"/>
                </a:highlight>
                <a:ea typeface="Times New Roman" panose="02020603050405020304" pitchFamily="18" charset="0"/>
                <a:cs typeface="Times New Roman" panose="02020603050405020304" pitchFamily="18" charset="0"/>
              </a:rPr>
              <a:t>Understand the accounting cycle.</a:t>
            </a:r>
            <a:endParaRPr lang="en-ZA" sz="2000" dirty="0">
              <a:solidFill>
                <a:srgbClr val="276092"/>
              </a:solidFill>
              <a:highlight>
                <a:srgbClr val="FF0000"/>
              </a:highlight>
              <a:ea typeface="Times New Roman" panose="02020603050405020304" pitchFamily="18" charset="0"/>
            </a:endParaRPr>
          </a:p>
          <a:p>
            <a:pPr marL="342900" lvl="0" indent="-342900" algn="just">
              <a:lnSpc>
                <a:spcPct val="150000"/>
              </a:lnSpc>
              <a:buFont typeface="Symbol" panose="05050102010706020507" pitchFamily="18" charset="2"/>
              <a:buChar char=""/>
              <a:tabLst>
                <a:tab pos="342900" algn="l"/>
              </a:tabLst>
            </a:pPr>
            <a:r>
              <a:rPr lang="en-ZA" sz="2000" dirty="0">
                <a:solidFill>
                  <a:srgbClr val="276092"/>
                </a:solidFill>
                <a:highlight>
                  <a:srgbClr val="FF0000"/>
                </a:highlight>
                <a:ea typeface="Times New Roman" panose="02020603050405020304" pitchFamily="18" charset="0"/>
                <a:cs typeface="Times New Roman" panose="02020603050405020304" pitchFamily="18" charset="0"/>
              </a:rPr>
              <a:t>Understand the effects of transactions in the accounting equation (A=O+L).</a:t>
            </a:r>
            <a:endParaRPr lang="en-ZA" sz="2000" dirty="0">
              <a:solidFill>
                <a:srgbClr val="276092"/>
              </a:solidFill>
              <a:highlight>
                <a:srgbClr val="FF0000"/>
              </a:highlight>
              <a:ea typeface="Times New Roman" panose="02020603050405020304" pitchFamily="18" charset="0"/>
            </a:endParaRPr>
          </a:p>
          <a:p>
            <a:pPr marL="342900" lvl="0" indent="-342900" algn="just">
              <a:lnSpc>
                <a:spcPct val="150000"/>
              </a:lnSpc>
              <a:buFont typeface="Symbol" panose="05050102010706020507" pitchFamily="18" charset="2"/>
              <a:buChar char=""/>
              <a:tabLst>
                <a:tab pos="342900" algn="l"/>
              </a:tabLst>
            </a:pPr>
            <a:r>
              <a:rPr lang="en-ZA" sz="2000" dirty="0">
                <a:solidFill>
                  <a:srgbClr val="276092"/>
                </a:solidFill>
                <a:highlight>
                  <a:srgbClr val="FF0000"/>
                </a:highlight>
                <a:ea typeface="Times New Roman" panose="02020603050405020304" pitchFamily="18" charset="0"/>
                <a:cs typeface="Times New Roman" panose="02020603050405020304" pitchFamily="18" charset="0"/>
              </a:rPr>
              <a:t>Have sound knowledge of the double entry principle.</a:t>
            </a:r>
            <a:endParaRPr lang="en-ZA" sz="2000" dirty="0">
              <a:solidFill>
                <a:srgbClr val="276092"/>
              </a:solidFill>
              <a:highlight>
                <a:srgbClr val="FF0000"/>
              </a:highlight>
              <a:ea typeface="Times New Roman" panose="02020603050405020304" pitchFamily="18" charset="0"/>
            </a:endParaRPr>
          </a:p>
          <a:p>
            <a:pPr marL="342900" lvl="0" indent="-342900" algn="just">
              <a:lnSpc>
                <a:spcPct val="150000"/>
              </a:lnSpc>
              <a:buFont typeface="Symbol" panose="05050102010706020507" pitchFamily="18" charset="2"/>
              <a:buChar char=""/>
              <a:tabLst>
                <a:tab pos="342900" algn="l"/>
              </a:tabLst>
            </a:pPr>
            <a:r>
              <a:rPr lang="en-ZA" sz="2000" dirty="0">
                <a:solidFill>
                  <a:srgbClr val="276092"/>
                </a:solidFill>
                <a:highlight>
                  <a:srgbClr val="FF0000"/>
                </a:highlight>
                <a:ea typeface="Times New Roman" panose="02020603050405020304" pitchFamily="18" charset="0"/>
                <a:cs typeface="Times New Roman" panose="02020603050405020304" pitchFamily="18" charset="0"/>
              </a:rPr>
              <a:t>Understand the nature and function of salaries and wages including basic salary deductions and forms of payment.</a:t>
            </a:r>
            <a:endParaRPr lang="en-ZA" sz="2000" dirty="0">
              <a:solidFill>
                <a:srgbClr val="276092"/>
              </a:solidFill>
              <a:highlight>
                <a:srgbClr val="FF0000"/>
              </a:highlight>
              <a:ea typeface="Times New Roman" panose="02020603050405020304" pitchFamily="18" charset="0"/>
            </a:endParaRPr>
          </a:p>
          <a:p>
            <a:endParaRPr lang="en-ZA" dirty="0"/>
          </a:p>
        </p:txBody>
      </p:sp>
      <p:sp>
        <p:nvSpPr>
          <p:cNvPr id="4" name="Title 1">
            <a:extLst>
              <a:ext uri="{FF2B5EF4-FFF2-40B4-BE49-F238E27FC236}">
                <a16:creationId xmlns:a16="http://schemas.microsoft.com/office/drawing/2014/main" id="{3C96D2AD-AF5B-466A-8304-9627AEBB1439}"/>
              </a:ext>
            </a:extLst>
          </p:cNvPr>
          <p:cNvSpPr>
            <a:spLocks noGrp="1"/>
          </p:cNvSpPr>
          <p:nvPr>
            <p:ph type="title"/>
          </p:nvPr>
        </p:nvSpPr>
        <p:spPr>
          <a:xfrm>
            <a:off x="838200" y="0"/>
            <a:ext cx="10515600" cy="935774"/>
          </a:xfrm>
        </p:spPr>
        <p:txBody>
          <a:bodyPr>
            <a:normAutofit fontScale="90000"/>
          </a:bodyPr>
          <a:lstStyle/>
          <a:p>
            <a:pPr lvl="0" algn="ctr">
              <a:lnSpc>
                <a:spcPct val="100000"/>
              </a:lnSpc>
              <a:spcBef>
                <a:spcPts val="0"/>
              </a:spcBef>
            </a:pPr>
            <a:br>
              <a:rPr lang="en-ZA" sz="3100" b="1" dirty="0">
                <a:solidFill>
                  <a:srgbClr val="276092"/>
                </a:solidFill>
                <a:ea typeface="+mn-ea"/>
                <a:cs typeface="+mn-cs"/>
              </a:rPr>
            </a:br>
            <a:r>
              <a:rPr lang="en-ZA" sz="3100" b="1" dirty="0">
                <a:solidFill>
                  <a:srgbClr val="276092"/>
                </a:solidFill>
                <a:ea typeface="+mn-ea"/>
                <a:cs typeface="+mn-cs"/>
              </a:rPr>
              <a:t>OBJECTIVES</a:t>
            </a:r>
            <a:br>
              <a:rPr lang="en-ZA" sz="1800" dirty="0">
                <a:solidFill>
                  <a:srgbClr val="276092"/>
                </a:solidFill>
                <a:ea typeface="+mn-ea"/>
                <a:cs typeface="+mn-cs"/>
              </a:rPr>
            </a:br>
            <a:endParaRPr lang="en-ZA" dirty="0"/>
          </a:p>
        </p:txBody>
      </p:sp>
    </p:spTree>
    <p:extLst>
      <p:ext uri="{BB962C8B-B14F-4D97-AF65-F5344CB8AC3E}">
        <p14:creationId xmlns:p14="http://schemas.microsoft.com/office/powerpoint/2010/main" val="784150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E097-5393-4E7F-A93C-5B72A60AD685}"/>
              </a:ext>
            </a:extLst>
          </p:cNvPr>
          <p:cNvSpPr>
            <a:spLocks noGrp="1"/>
          </p:cNvSpPr>
          <p:nvPr>
            <p:ph type="title"/>
          </p:nvPr>
        </p:nvSpPr>
        <p:spPr>
          <a:xfrm>
            <a:off x="838200" y="-141999"/>
            <a:ext cx="10515600" cy="1112960"/>
          </a:xfrm>
        </p:spPr>
        <p:txBody>
          <a:bodyPr>
            <a:normAutofit/>
          </a:bodyPr>
          <a:lstStyle/>
          <a:p>
            <a:pPr algn="ctr"/>
            <a:r>
              <a:rPr lang="en-ZA" sz="2800" b="1" dirty="0"/>
              <a:t>GENERAL LEDGER &amp; TRIAL BALANCE</a:t>
            </a:r>
            <a:endParaRPr lang="en-ZA" sz="2800" dirty="0"/>
          </a:p>
        </p:txBody>
      </p:sp>
      <p:sp>
        <p:nvSpPr>
          <p:cNvPr id="3" name="Content Placeholder 2">
            <a:extLst>
              <a:ext uri="{FF2B5EF4-FFF2-40B4-BE49-F238E27FC236}">
                <a16:creationId xmlns:a16="http://schemas.microsoft.com/office/drawing/2014/main" id="{5B0F0C58-472A-4BDC-8E5C-1141C3D2E492}"/>
              </a:ext>
            </a:extLst>
          </p:cNvPr>
          <p:cNvSpPr>
            <a:spLocks noGrp="1"/>
          </p:cNvSpPr>
          <p:nvPr>
            <p:ph idx="1"/>
          </p:nvPr>
        </p:nvSpPr>
        <p:spPr>
          <a:xfrm>
            <a:off x="1432875" y="970962"/>
            <a:ext cx="6376311" cy="4431355"/>
          </a:xfrm>
        </p:spPr>
        <p:txBody>
          <a:bodyPr>
            <a:normAutofit/>
          </a:bodyPr>
          <a:lstStyle/>
          <a:p>
            <a:pPr marL="0" indent="0">
              <a:buNone/>
            </a:pPr>
            <a:r>
              <a:rPr lang="en-ZA" sz="2600" b="1" u="sng" dirty="0"/>
              <a:t>What are General Ledger accounts?</a:t>
            </a:r>
          </a:p>
          <a:p>
            <a:pPr marL="0" indent="0" algn="just">
              <a:buNone/>
            </a:pPr>
            <a:endParaRPr lang="en-ZA" sz="2200" dirty="0"/>
          </a:p>
          <a:p>
            <a:pPr marL="0" indent="0" algn="just">
              <a:buNone/>
            </a:pPr>
            <a:r>
              <a:rPr lang="en-ZA" sz="2000" dirty="0"/>
              <a:t>General ledger is a summary of all accounts of a business entity, which are totalled and balanced off at the end of each month.</a:t>
            </a:r>
          </a:p>
          <a:p>
            <a:pPr marL="0" indent="0" algn="just">
              <a:buNone/>
            </a:pPr>
            <a:endParaRPr lang="en-ZA" sz="2200" dirty="0"/>
          </a:p>
          <a:p>
            <a:pPr marL="0" indent="0" algn="just">
              <a:buNone/>
            </a:pPr>
            <a:r>
              <a:rPr lang="en-ZA" sz="2000" dirty="0"/>
              <a:t>A general ledger account is opened for every item whether it is an asset, liability, capital, drawings, income or expense.</a:t>
            </a:r>
            <a:r>
              <a:rPr lang="en-ZA" sz="2000" b="1" dirty="0">
                <a:solidFill>
                  <a:srgbClr val="FF0000"/>
                </a:solidFill>
              </a:rPr>
              <a:t> </a:t>
            </a:r>
            <a:r>
              <a:rPr lang="en-ZA" sz="2000" dirty="0"/>
              <a:t>The purpose of general ledger accounts are to determine the </a:t>
            </a:r>
            <a:r>
              <a:rPr lang="en-ZA" sz="2000" b="1" dirty="0"/>
              <a:t>balance</a:t>
            </a:r>
            <a:r>
              <a:rPr lang="en-ZA" sz="2000" dirty="0"/>
              <a:t> of all </a:t>
            </a:r>
            <a:r>
              <a:rPr lang="en-ZA" sz="2000" b="1" dirty="0">
                <a:solidFill>
                  <a:srgbClr val="FF0000"/>
                </a:solidFill>
              </a:rPr>
              <a:t>balance sheet accounts </a:t>
            </a:r>
            <a:r>
              <a:rPr lang="en-ZA" sz="2000" dirty="0"/>
              <a:t>and the </a:t>
            </a:r>
            <a:r>
              <a:rPr lang="en-ZA" sz="2000" b="1" dirty="0"/>
              <a:t>totals</a:t>
            </a:r>
            <a:r>
              <a:rPr lang="en-ZA" sz="2000" dirty="0"/>
              <a:t> of all </a:t>
            </a:r>
            <a:r>
              <a:rPr lang="en-ZA" sz="2000" b="1" dirty="0">
                <a:solidFill>
                  <a:srgbClr val="FF0000"/>
                </a:solidFill>
              </a:rPr>
              <a:t>nominal accounts. </a:t>
            </a:r>
          </a:p>
          <a:p>
            <a:pPr marL="0" indent="0">
              <a:buNone/>
            </a:pPr>
            <a:endParaRPr lang="en-ZA" sz="2000" b="1" dirty="0">
              <a:solidFill>
                <a:srgbClr val="FF0000"/>
              </a:solidFill>
            </a:endParaRPr>
          </a:p>
        </p:txBody>
      </p:sp>
      <p:pic>
        <p:nvPicPr>
          <p:cNvPr id="5" name="Picture 4">
            <a:extLst>
              <a:ext uri="{FF2B5EF4-FFF2-40B4-BE49-F238E27FC236}">
                <a16:creationId xmlns:a16="http://schemas.microsoft.com/office/drawing/2014/main" id="{2BC32CC8-CC3D-450A-A3DA-6A744E092537}"/>
              </a:ext>
            </a:extLst>
          </p:cNvPr>
          <p:cNvPicPr>
            <a:picLocks noChangeAspect="1"/>
          </p:cNvPicPr>
          <p:nvPr/>
        </p:nvPicPr>
        <p:blipFill>
          <a:blip r:embed="rId2"/>
          <a:stretch>
            <a:fillRect/>
          </a:stretch>
        </p:blipFill>
        <p:spPr>
          <a:xfrm>
            <a:off x="7876979" y="1887921"/>
            <a:ext cx="4315021" cy="3082157"/>
          </a:xfrm>
          <a:prstGeom prst="rect">
            <a:avLst/>
          </a:prstGeom>
        </p:spPr>
      </p:pic>
    </p:spTree>
    <p:extLst>
      <p:ext uri="{BB962C8B-B14F-4D97-AF65-F5344CB8AC3E}">
        <p14:creationId xmlns:p14="http://schemas.microsoft.com/office/powerpoint/2010/main" val="94997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1771-875F-469F-BE94-C0B36935C508}"/>
              </a:ext>
            </a:extLst>
          </p:cNvPr>
          <p:cNvSpPr>
            <a:spLocks noGrp="1"/>
          </p:cNvSpPr>
          <p:nvPr>
            <p:ph type="title"/>
          </p:nvPr>
        </p:nvSpPr>
        <p:spPr>
          <a:xfrm>
            <a:off x="838200" y="0"/>
            <a:ext cx="10515600" cy="839584"/>
          </a:xfrm>
        </p:spPr>
        <p:txBody>
          <a:bodyPr/>
          <a:lstStyle/>
          <a:p>
            <a:pPr algn="ctr"/>
            <a:r>
              <a:rPr lang="en-ZA" sz="2800" b="1" dirty="0">
                <a:solidFill>
                  <a:srgbClr val="276092"/>
                </a:solidFill>
              </a:rPr>
              <a:t>GENERAL LEDGER &amp; TRIAL BALANCE</a:t>
            </a:r>
            <a:endParaRPr lang="en-ZA" dirty="0"/>
          </a:p>
        </p:txBody>
      </p:sp>
      <p:sp>
        <p:nvSpPr>
          <p:cNvPr id="3" name="Content Placeholder 2">
            <a:extLst>
              <a:ext uri="{FF2B5EF4-FFF2-40B4-BE49-F238E27FC236}">
                <a16:creationId xmlns:a16="http://schemas.microsoft.com/office/drawing/2014/main" id="{2176026C-E1F9-415F-9CC4-2771B676E249}"/>
              </a:ext>
            </a:extLst>
          </p:cNvPr>
          <p:cNvSpPr>
            <a:spLocks noGrp="1"/>
          </p:cNvSpPr>
          <p:nvPr>
            <p:ph idx="1"/>
          </p:nvPr>
        </p:nvSpPr>
        <p:spPr>
          <a:xfrm>
            <a:off x="1432087" y="1038102"/>
            <a:ext cx="10515601" cy="4781796"/>
          </a:xfrm>
        </p:spPr>
        <p:txBody>
          <a:bodyPr/>
          <a:lstStyle/>
          <a:p>
            <a:pPr marL="0" lvl="0" indent="0">
              <a:buNone/>
            </a:pPr>
            <a:r>
              <a:rPr lang="en-ZA" sz="2600" b="1" u="sng" dirty="0">
                <a:solidFill>
                  <a:srgbClr val="276092"/>
                </a:solidFill>
              </a:rPr>
              <a:t>What are Balance sheet and Nominal accounts? </a:t>
            </a:r>
            <a:endParaRPr lang="en-ZA" sz="2000" b="1" dirty="0">
              <a:solidFill>
                <a:srgbClr val="276092"/>
              </a:solidFill>
            </a:endParaRPr>
          </a:p>
          <a:p>
            <a:pPr marL="0" lvl="0" indent="0" algn="just">
              <a:buNone/>
            </a:pPr>
            <a:endParaRPr lang="en-ZA" sz="2200" b="1" dirty="0">
              <a:solidFill>
                <a:srgbClr val="FF0000"/>
              </a:solidFill>
            </a:endParaRPr>
          </a:p>
          <a:p>
            <a:pPr marL="0" lvl="0" indent="0" algn="just">
              <a:buNone/>
            </a:pPr>
            <a:r>
              <a:rPr lang="en-ZA" sz="2000" b="1" dirty="0">
                <a:solidFill>
                  <a:srgbClr val="FF0000"/>
                </a:solidFill>
              </a:rPr>
              <a:t>Balance sheet accounts:</a:t>
            </a:r>
            <a:r>
              <a:rPr lang="en-ZA" sz="2000" b="1" dirty="0">
                <a:solidFill>
                  <a:srgbClr val="276092"/>
                </a:solidFill>
              </a:rPr>
              <a:t> </a:t>
            </a:r>
            <a:r>
              <a:rPr lang="en-ZA" sz="2000" dirty="0">
                <a:solidFill>
                  <a:srgbClr val="276092"/>
                </a:solidFill>
              </a:rPr>
              <a:t>are all your Assets, Liabilities, Capital and Drawings. These accounts are balanced off by calculating the difference between the debit and credit side of each account. </a:t>
            </a:r>
            <a:r>
              <a:rPr lang="en-ZA" sz="2000" dirty="0">
                <a:solidFill>
                  <a:srgbClr val="FF0000"/>
                </a:solidFill>
              </a:rPr>
              <a:t>balance c/d and balance b/d</a:t>
            </a:r>
          </a:p>
          <a:p>
            <a:pPr marL="0" lvl="0" indent="0" algn="just">
              <a:buNone/>
            </a:pPr>
            <a:endParaRPr lang="en-ZA" sz="2000" dirty="0">
              <a:solidFill>
                <a:srgbClr val="FF0000"/>
              </a:solidFill>
            </a:endParaRPr>
          </a:p>
          <a:p>
            <a:pPr marL="0" lvl="0" indent="0">
              <a:buNone/>
            </a:pPr>
            <a:endParaRPr lang="en-ZA" sz="2000" b="1" dirty="0">
              <a:solidFill>
                <a:srgbClr val="276092"/>
              </a:solidFill>
            </a:endParaRPr>
          </a:p>
          <a:p>
            <a:pPr marL="0" lvl="0" indent="0" algn="just">
              <a:buNone/>
            </a:pPr>
            <a:r>
              <a:rPr lang="en-ZA" sz="2000" b="1" dirty="0">
                <a:solidFill>
                  <a:srgbClr val="FF0000"/>
                </a:solidFill>
              </a:rPr>
              <a:t>Nominal accounts: </a:t>
            </a:r>
            <a:r>
              <a:rPr lang="en-ZA" sz="2000" dirty="0">
                <a:solidFill>
                  <a:srgbClr val="276092"/>
                </a:solidFill>
              </a:rPr>
              <a:t>are all your income and expenses, these accounts are not balanced off. However, they are totalled for a specific financial because they only represent one financial year and will then be closed off. All nominal accounts will be </a:t>
            </a:r>
            <a:r>
              <a:rPr lang="en-ZA" sz="2000" dirty="0">
                <a:solidFill>
                  <a:srgbClr val="FF0000"/>
                </a:solidFill>
              </a:rPr>
              <a:t>ZERO </a:t>
            </a:r>
            <a:r>
              <a:rPr lang="en-ZA" sz="2000" dirty="0">
                <a:solidFill>
                  <a:srgbClr val="276092"/>
                </a:solidFill>
              </a:rPr>
              <a:t>at the beginning of the financial year.</a:t>
            </a:r>
            <a:endParaRPr lang="en-ZA" sz="2000" dirty="0">
              <a:solidFill>
                <a:srgbClr val="FF0000"/>
              </a:solidFill>
            </a:endParaRPr>
          </a:p>
          <a:p>
            <a:endParaRPr lang="en-ZA" dirty="0"/>
          </a:p>
        </p:txBody>
      </p:sp>
    </p:spTree>
    <p:extLst>
      <p:ext uri="{BB962C8B-B14F-4D97-AF65-F5344CB8AC3E}">
        <p14:creationId xmlns:p14="http://schemas.microsoft.com/office/powerpoint/2010/main" val="1418548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C95C9-9476-46A7-B34D-A24EDF86C3C2}"/>
              </a:ext>
            </a:extLst>
          </p:cNvPr>
          <p:cNvSpPr>
            <a:spLocks noGrp="1"/>
          </p:cNvSpPr>
          <p:nvPr>
            <p:ph type="title"/>
          </p:nvPr>
        </p:nvSpPr>
        <p:spPr>
          <a:xfrm>
            <a:off x="871586" y="-96787"/>
            <a:ext cx="10448827" cy="888640"/>
          </a:xfrm>
        </p:spPr>
        <p:txBody>
          <a:bodyPr>
            <a:normAutofit/>
          </a:bodyPr>
          <a:lstStyle/>
          <a:p>
            <a:pPr algn="ctr"/>
            <a:r>
              <a:rPr lang="en-ZA" sz="2800" b="1" dirty="0">
                <a:solidFill>
                  <a:srgbClr val="276092"/>
                </a:solidFill>
              </a:rPr>
              <a:t>GENERAL LEDGER &amp; TRIAL BALANCE Cont.</a:t>
            </a:r>
            <a:endParaRPr lang="en-ZA" sz="2800" b="1" dirty="0"/>
          </a:p>
        </p:txBody>
      </p:sp>
      <p:sp>
        <p:nvSpPr>
          <p:cNvPr id="3" name="Content Placeholder 2">
            <a:extLst>
              <a:ext uri="{FF2B5EF4-FFF2-40B4-BE49-F238E27FC236}">
                <a16:creationId xmlns:a16="http://schemas.microsoft.com/office/drawing/2014/main" id="{C550172E-27FD-4995-9D0F-CD5F9AEBC81D}"/>
              </a:ext>
            </a:extLst>
          </p:cNvPr>
          <p:cNvSpPr>
            <a:spLocks noGrp="1"/>
          </p:cNvSpPr>
          <p:nvPr>
            <p:ph idx="1"/>
          </p:nvPr>
        </p:nvSpPr>
        <p:spPr>
          <a:xfrm>
            <a:off x="1510748" y="678731"/>
            <a:ext cx="10197342" cy="2531608"/>
          </a:xfrm>
        </p:spPr>
        <p:txBody>
          <a:bodyPr>
            <a:normAutofit fontScale="70000" lnSpcReduction="20000"/>
          </a:bodyPr>
          <a:lstStyle/>
          <a:p>
            <a:pPr marL="0" indent="0">
              <a:buNone/>
            </a:pPr>
            <a:r>
              <a:rPr lang="en-ZA" sz="4200" b="1" u="sng" dirty="0"/>
              <a:t>Example of a General Ledger Account</a:t>
            </a:r>
            <a:endParaRPr lang="en-ZA" sz="4200" dirty="0"/>
          </a:p>
          <a:p>
            <a:pPr marL="0" indent="0" algn="just">
              <a:lnSpc>
                <a:spcPct val="120000"/>
              </a:lnSpc>
              <a:buNone/>
            </a:pPr>
            <a:endParaRPr lang="en-ZA" sz="1400" dirty="0"/>
          </a:p>
          <a:p>
            <a:pPr marL="0" indent="0" algn="just">
              <a:lnSpc>
                <a:spcPct val="120000"/>
              </a:lnSpc>
              <a:buNone/>
            </a:pPr>
            <a:r>
              <a:rPr lang="en-ZA" sz="3200" dirty="0"/>
              <a:t>General ledger accounts are in the shape of a “T” with the name of the account at the top. All transactions relating to the specific account will be captured in the general ledger account in order to allow users to determine the balance or total at a specific period. </a:t>
            </a:r>
            <a:r>
              <a:rPr lang="en-ZA" sz="3200" dirty="0">
                <a:solidFill>
                  <a:srgbClr val="FF0000"/>
                </a:solidFill>
              </a:rPr>
              <a:t>NB. Always check if there are opening balances or totals to be captured in the general ledger accounts before recording other transactions.</a:t>
            </a:r>
          </a:p>
          <a:p>
            <a:pPr marL="0" indent="0" algn="just">
              <a:lnSpc>
                <a:spcPct val="120000"/>
              </a:lnSpc>
              <a:buNone/>
            </a:pPr>
            <a:endParaRPr lang="en-ZA" sz="3200" dirty="0">
              <a:solidFill>
                <a:srgbClr val="276092"/>
              </a:solidFill>
            </a:endParaRPr>
          </a:p>
          <a:p>
            <a:pPr marL="0" indent="0" algn="just">
              <a:lnSpc>
                <a:spcPct val="120000"/>
              </a:lnSpc>
              <a:buNone/>
            </a:pPr>
            <a:endParaRPr lang="en-ZA" sz="2400" dirty="0">
              <a:solidFill>
                <a:srgbClr val="276092"/>
              </a:solidFill>
            </a:endParaRPr>
          </a:p>
          <a:p>
            <a:pPr marL="0" indent="0" algn="just">
              <a:buNone/>
            </a:pPr>
            <a:endParaRPr lang="en-ZA" sz="2200" dirty="0"/>
          </a:p>
          <a:p>
            <a:pPr marL="0" indent="0" algn="just">
              <a:buNone/>
            </a:pPr>
            <a:endParaRPr lang="en-ZA" sz="2200" dirty="0"/>
          </a:p>
          <a:p>
            <a:pPr marL="0" indent="0" algn="just">
              <a:buNone/>
            </a:pPr>
            <a:endParaRPr lang="en-ZA" sz="2200" dirty="0"/>
          </a:p>
          <a:p>
            <a:pPr marL="0" indent="0" algn="just">
              <a:buNone/>
            </a:pPr>
            <a:endParaRPr lang="en-ZA" sz="2200" dirty="0"/>
          </a:p>
          <a:p>
            <a:pPr marL="0" indent="0" algn="just">
              <a:buNone/>
            </a:pPr>
            <a:endParaRPr lang="en-ZA" sz="2200" dirty="0"/>
          </a:p>
          <a:p>
            <a:pPr marL="0" indent="0" algn="just">
              <a:buNone/>
            </a:pPr>
            <a:endParaRPr lang="en-ZA" sz="2200" dirty="0"/>
          </a:p>
          <a:p>
            <a:pPr marL="0" indent="0" algn="just">
              <a:buNone/>
            </a:pPr>
            <a:endParaRPr lang="en-ZA" sz="2200" dirty="0"/>
          </a:p>
          <a:p>
            <a:pPr marL="0" indent="0" algn="just">
              <a:buNone/>
            </a:pPr>
            <a:endParaRPr lang="en-ZA" sz="2200" dirty="0"/>
          </a:p>
          <a:p>
            <a:pPr marL="0" indent="0" algn="just">
              <a:buNone/>
            </a:pPr>
            <a:endParaRPr lang="en-ZA" sz="2600" b="1" dirty="0"/>
          </a:p>
          <a:p>
            <a:pPr marL="0" indent="0">
              <a:buNone/>
            </a:pPr>
            <a:endParaRPr lang="en-ZA" sz="3200" dirty="0"/>
          </a:p>
        </p:txBody>
      </p:sp>
      <p:graphicFrame>
        <p:nvGraphicFramePr>
          <p:cNvPr id="5" name="Table 4">
            <a:extLst>
              <a:ext uri="{FF2B5EF4-FFF2-40B4-BE49-F238E27FC236}">
                <a16:creationId xmlns:a16="http://schemas.microsoft.com/office/drawing/2014/main" id="{4C639516-13AB-470E-9663-2A20143E6AB7}"/>
              </a:ext>
            </a:extLst>
          </p:cNvPr>
          <p:cNvGraphicFramePr>
            <a:graphicFrameLocks noGrp="1"/>
          </p:cNvGraphicFramePr>
          <p:nvPr>
            <p:extLst>
              <p:ext uri="{D42A27DB-BD31-4B8C-83A1-F6EECF244321}">
                <p14:modId xmlns:p14="http://schemas.microsoft.com/office/powerpoint/2010/main" val="1301198888"/>
              </p:ext>
            </p:extLst>
          </p:nvPr>
        </p:nvGraphicFramePr>
        <p:xfrm>
          <a:off x="1510748" y="3233088"/>
          <a:ext cx="9583807" cy="2418743"/>
        </p:xfrm>
        <a:graphic>
          <a:graphicData uri="http://schemas.openxmlformats.org/drawingml/2006/table">
            <a:tbl>
              <a:tblPr firstRow="1" firstCol="1" bandRow="1"/>
              <a:tblGrid>
                <a:gridCol w="752457">
                  <a:extLst>
                    <a:ext uri="{9D8B030D-6E8A-4147-A177-3AD203B41FA5}">
                      <a16:colId xmlns:a16="http://schemas.microsoft.com/office/drawing/2014/main" val="1384244673"/>
                    </a:ext>
                  </a:extLst>
                </a:gridCol>
                <a:gridCol w="573464">
                  <a:extLst>
                    <a:ext uri="{9D8B030D-6E8A-4147-A177-3AD203B41FA5}">
                      <a16:colId xmlns:a16="http://schemas.microsoft.com/office/drawing/2014/main" val="2214577176"/>
                    </a:ext>
                  </a:extLst>
                </a:gridCol>
                <a:gridCol w="1549220">
                  <a:extLst>
                    <a:ext uri="{9D8B030D-6E8A-4147-A177-3AD203B41FA5}">
                      <a16:colId xmlns:a16="http://schemas.microsoft.com/office/drawing/2014/main" val="2557637567"/>
                    </a:ext>
                  </a:extLst>
                </a:gridCol>
                <a:gridCol w="452692">
                  <a:extLst>
                    <a:ext uri="{9D8B030D-6E8A-4147-A177-3AD203B41FA5}">
                      <a16:colId xmlns:a16="http://schemas.microsoft.com/office/drawing/2014/main" val="2427464612"/>
                    </a:ext>
                  </a:extLst>
                </a:gridCol>
                <a:gridCol w="921839">
                  <a:extLst>
                    <a:ext uri="{9D8B030D-6E8A-4147-A177-3AD203B41FA5}">
                      <a16:colId xmlns:a16="http://schemas.microsoft.com/office/drawing/2014/main" val="2046762206"/>
                    </a:ext>
                  </a:extLst>
                </a:gridCol>
                <a:gridCol w="335036">
                  <a:extLst>
                    <a:ext uri="{9D8B030D-6E8A-4147-A177-3AD203B41FA5}">
                      <a16:colId xmlns:a16="http://schemas.microsoft.com/office/drawing/2014/main" val="3515696980"/>
                    </a:ext>
                  </a:extLst>
                </a:gridCol>
                <a:gridCol w="818024">
                  <a:extLst>
                    <a:ext uri="{9D8B030D-6E8A-4147-A177-3AD203B41FA5}">
                      <a16:colId xmlns:a16="http://schemas.microsoft.com/office/drawing/2014/main" val="363999691"/>
                    </a:ext>
                  </a:extLst>
                </a:gridCol>
                <a:gridCol w="615171">
                  <a:extLst>
                    <a:ext uri="{9D8B030D-6E8A-4147-A177-3AD203B41FA5}">
                      <a16:colId xmlns:a16="http://schemas.microsoft.com/office/drawing/2014/main" val="2441614405"/>
                    </a:ext>
                  </a:extLst>
                </a:gridCol>
                <a:gridCol w="1441065">
                  <a:extLst>
                    <a:ext uri="{9D8B030D-6E8A-4147-A177-3AD203B41FA5}">
                      <a16:colId xmlns:a16="http://schemas.microsoft.com/office/drawing/2014/main" val="784933559"/>
                    </a:ext>
                  </a:extLst>
                </a:gridCol>
                <a:gridCol w="519140">
                  <a:extLst>
                    <a:ext uri="{9D8B030D-6E8A-4147-A177-3AD203B41FA5}">
                      <a16:colId xmlns:a16="http://schemas.microsoft.com/office/drawing/2014/main" val="2600632269"/>
                    </a:ext>
                  </a:extLst>
                </a:gridCol>
                <a:gridCol w="980590">
                  <a:extLst>
                    <a:ext uri="{9D8B030D-6E8A-4147-A177-3AD203B41FA5}">
                      <a16:colId xmlns:a16="http://schemas.microsoft.com/office/drawing/2014/main" val="1435023447"/>
                    </a:ext>
                  </a:extLst>
                </a:gridCol>
                <a:gridCol w="625109">
                  <a:extLst>
                    <a:ext uri="{9D8B030D-6E8A-4147-A177-3AD203B41FA5}">
                      <a16:colId xmlns:a16="http://schemas.microsoft.com/office/drawing/2014/main" val="2960447414"/>
                    </a:ext>
                  </a:extLst>
                </a:gridCol>
              </a:tblGrid>
              <a:tr h="484408">
                <a:tc gridSpan="12">
                  <a:txBody>
                    <a:bodyPr/>
                    <a:lstStyle/>
                    <a:p>
                      <a:pPr indent="-64770">
                        <a:lnSpc>
                          <a:spcPct val="107000"/>
                        </a:lnSpc>
                        <a:spcAft>
                          <a:spcPts val="0"/>
                        </a:spcAft>
                      </a:pPr>
                      <a:r>
                        <a:rPr lang="en-ZA" sz="1400" b="1" dirty="0">
                          <a:effectLst/>
                          <a:latin typeface="Arial" panose="020B0604020202020204" pitchFamily="34" charset="0"/>
                          <a:ea typeface="Times New Roman" panose="02020603050405020304" pitchFamily="18" charset="0"/>
                          <a:cs typeface="Times New Roman" panose="02020603050405020304" pitchFamily="18" charset="0"/>
                        </a:rPr>
                        <a:t>DR                                                                    </a:t>
                      </a:r>
                      <a:r>
                        <a:rPr lang="en-ZA" sz="1600" b="1" dirty="0">
                          <a:effectLst/>
                          <a:latin typeface="Arial" panose="020B0604020202020204" pitchFamily="34" charset="0"/>
                          <a:ea typeface="Times New Roman" panose="02020603050405020304" pitchFamily="18" charset="0"/>
                          <a:cs typeface="Times New Roman" panose="02020603050405020304" pitchFamily="18" charset="0"/>
                        </a:rPr>
                        <a:t>ACCOUNT NAME                                                           </a:t>
                      </a:r>
                      <a:r>
                        <a:rPr lang="en-ZA" sz="1400" b="1" dirty="0">
                          <a:effectLst/>
                          <a:latin typeface="Arial" panose="020B0604020202020204" pitchFamily="34" charset="0"/>
                          <a:ea typeface="Times New Roman" panose="02020603050405020304" pitchFamily="18" charset="0"/>
                          <a:cs typeface="Times New Roman" panose="02020603050405020304" pitchFamily="18" charset="0"/>
                        </a:rPr>
                        <a:t>CR</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783935649"/>
                  </a:ext>
                </a:extLst>
              </a:tr>
              <a:tr h="727616">
                <a:tc>
                  <a:txBody>
                    <a:bodyPr/>
                    <a:lstStyle/>
                    <a:p>
                      <a:pPr>
                        <a:lnSpc>
                          <a:spcPct val="107000"/>
                        </a:lnSpc>
                        <a:spcAft>
                          <a:spcPts val="0"/>
                        </a:spcAft>
                      </a:pPr>
                      <a:r>
                        <a:rPr lang="en-ZA" sz="1400" dirty="0">
                          <a:effectLst/>
                          <a:latin typeface="Arial" panose="020B0604020202020204" pitchFamily="34" charset="0"/>
                          <a:ea typeface="Calibri" panose="020F0502020204030204" pitchFamily="34" charset="0"/>
                          <a:cs typeface="Times New Roman" panose="02020603050405020304" pitchFamily="18" charset="0"/>
                        </a:rPr>
                        <a:t>Month and year</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Day</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Account</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Amount</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n-ZA" sz="1400" dirty="0">
                          <a:effectLst/>
                          <a:latin typeface="Arial" panose="020B0604020202020204" pitchFamily="34" charset="0"/>
                          <a:ea typeface="Calibri" panose="020F0502020204030204" pitchFamily="34" charset="0"/>
                          <a:cs typeface="Times New Roman" panose="02020603050405020304" pitchFamily="18" charset="0"/>
                        </a:rPr>
                        <a:t>Month and year</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28575"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Day</a:t>
                      </a:r>
                      <a:endParaRPr lang="en-ZA"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Account</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Amount</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32343151"/>
                  </a:ext>
                </a:extLst>
              </a:tr>
              <a:tr h="429234">
                <a:tc>
                  <a:txBody>
                    <a:bodyPr/>
                    <a:lstStyle/>
                    <a:p>
                      <a:pPr>
                        <a:lnSpc>
                          <a:spcPct val="107000"/>
                        </a:lnSpc>
                        <a:spcAft>
                          <a:spcPts val="0"/>
                        </a:spcAft>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9050" cap="flat" cmpd="dbl"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9050" cap="flat" cmpd="dbl" algn="ctr">
                      <a:solidFill>
                        <a:srgbClr val="000000"/>
                      </a:solidFill>
                      <a:prstDash val="solid"/>
                      <a:round/>
                      <a:headEnd type="none" w="med" len="med"/>
                      <a:tailEnd type="none" w="med" len="med"/>
                    </a:lnL>
                    <a:lnR>
                      <a:noFill/>
                    </a:lnR>
                    <a:lnT>
                      <a:noFill/>
                    </a:lnT>
                    <a:lnB>
                      <a:noFill/>
                    </a:lnB>
                  </a:tcPr>
                </a:tc>
                <a:tc>
                  <a:txBody>
                    <a:bodyPr/>
                    <a:lstStyle/>
                    <a:p>
                      <a:pPr algn="r">
                        <a:lnSpc>
                          <a:spcPct val="107000"/>
                        </a:lnSpc>
                        <a:spcAft>
                          <a:spcPts val="0"/>
                        </a:spcAft>
                      </a:pP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lnSpc>
                          <a:spcPct val="107000"/>
                        </a:lnSpc>
                        <a:spcAft>
                          <a:spcPts val="0"/>
                        </a:spcAft>
                      </a:pP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974078164"/>
                  </a:ext>
                </a:extLst>
              </a:tr>
              <a:tr h="429234">
                <a:tc>
                  <a:txBody>
                    <a:bodyPr/>
                    <a:lstStyle/>
                    <a:p>
                      <a:pPr>
                        <a:lnSpc>
                          <a:spcPct val="107000"/>
                        </a:lnSpc>
                        <a:spcAft>
                          <a:spcPts val="0"/>
                        </a:spcAft>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9050" cap="flat" cmpd="dbl"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9050" cap="flat" cmpd="dbl" algn="ctr">
                      <a:solidFill>
                        <a:srgbClr val="000000"/>
                      </a:solidFill>
                      <a:prstDash val="solid"/>
                      <a:round/>
                      <a:headEnd type="none" w="med" len="med"/>
                      <a:tailEnd type="none" w="med" len="med"/>
                    </a:lnL>
                    <a:lnR>
                      <a:noFill/>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lnSpc>
                          <a:spcPct val="107000"/>
                        </a:lnSpc>
                        <a:spcAft>
                          <a:spcPts val="0"/>
                        </a:spcAft>
                      </a:pP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462646422"/>
                  </a:ext>
                </a:extLst>
              </a:tr>
              <a:tr h="348251">
                <a:tc>
                  <a:txBody>
                    <a:bodyPr/>
                    <a:lstStyle/>
                    <a:p>
                      <a:pPr>
                        <a:lnSpc>
                          <a:spcPct val="107000"/>
                        </a:lnSpc>
                        <a:spcAft>
                          <a:spcPts val="0"/>
                        </a:spcAft>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r>
                        <a:rPr lang="en-ZA" sz="1000" b="1">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r>
                        <a:rPr lang="en-ZA" sz="10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9050" cap="flat" cmpd="dbl"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9050" cap="flat" cmpd="dbl" algn="ctr">
                      <a:solidFill>
                        <a:srgbClr val="000000"/>
                      </a:solidFill>
                      <a:prstDash val="solid"/>
                      <a:round/>
                      <a:headEnd type="none" w="med" len="med"/>
                      <a:tailEnd type="none" w="med" len="med"/>
                    </a:lnL>
                    <a:lnR>
                      <a:noFill/>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07000"/>
                        </a:lnSpc>
                        <a:spcAft>
                          <a:spcPts val="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549444251"/>
                  </a:ext>
                </a:extLst>
              </a:tr>
            </a:tbl>
          </a:graphicData>
        </a:graphic>
      </p:graphicFrame>
    </p:spTree>
    <p:extLst>
      <p:ext uri="{BB962C8B-B14F-4D97-AF65-F5344CB8AC3E}">
        <p14:creationId xmlns:p14="http://schemas.microsoft.com/office/powerpoint/2010/main" val="153412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15651-5A9D-432F-9873-BD8492CF5C39}"/>
              </a:ext>
            </a:extLst>
          </p:cNvPr>
          <p:cNvSpPr>
            <a:spLocks noGrp="1"/>
          </p:cNvSpPr>
          <p:nvPr>
            <p:ph type="title"/>
          </p:nvPr>
        </p:nvSpPr>
        <p:spPr>
          <a:xfrm>
            <a:off x="838042" y="-81277"/>
            <a:ext cx="10515600" cy="879213"/>
          </a:xfrm>
        </p:spPr>
        <p:txBody>
          <a:bodyPr/>
          <a:lstStyle/>
          <a:p>
            <a:pPr algn="ctr"/>
            <a:r>
              <a:rPr lang="en-ZA" sz="2800" b="1" dirty="0">
                <a:solidFill>
                  <a:srgbClr val="276092"/>
                </a:solidFill>
              </a:rPr>
              <a:t>GENERAL LEDGER &amp; TRIAL BALANCE Cont.</a:t>
            </a:r>
            <a:endParaRPr lang="en-ZA" dirty="0"/>
          </a:p>
        </p:txBody>
      </p:sp>
      <p:sp>
        <p:nvSpPr>
          <p:cNvPr id="3" name="Content Placeholder 2">
            <a:extLst>
              <a:ext uri="{FF2B5EF4-FFF2-40B4-BE49-F238E27FC236}">
                <a16:creationId xmlns:a16="http://schemas.microsoft.com/office/drawing/2014/main" id="{E0AC8473-06DC-4825-AB8D-744C29475B14}"/>
              </a:ext>
            </a:extLst>
          </p:cNvPr>
          <p:cNvSpPr>
            <a:spLocks noGrp="1"/>
          </p:cNvSpPr>
          <p:nvPr>
            <p:ph idx="1"/>
          </p:nvPr>
        </p:nvSpPr>
        <p:spPr>
          <a:xfrm>
            <a:off x="1422661" y="661030"/>
            <a:ext cx="10515600" cy="5535940"/>
          </a:xfrm>
        </p:spPr>
        <p:txBody>
          <a:bodyPr>
            <a:normAutofit/>
          </a:bodyPr>
          <a:lstStyle/>
          <a:p>
            <a:pPr marL="0" indent="0">
              <a:buNone/>
            </a:pPr>
            <a:r>
              <a:rPr lang="en-ZA" sz="2600" b="1" u="sng" dirty="0"/>
              <a:t>General Ledger account headings</a:t>
            </a:r>
          </a:p>
          <a:p>
            <a:pPr marL="0" indent="0">
              <a:buNone/>
            </a:pPr>
            <a:endParaRPr lang="en-ZA" sz="2600" b="1" u="sng" dirty="0"/>
          </a:p>
        </p:txBody>
      </p:sp>
      <p:graphicFrame>
        <p:nvGraphicFramePr>
          <p:cNvPr id="4" name="Table 3">
            <a:extLst>
              <a:ext uri="{FF2B5EF4-FFF2-40B4-BE49-F238E27FC236}">
                <a16:creationId xmlns:a16="http://schemas.microsoft.com/office/drawing/2014/main" id="{886A6A8D-3280-4444-88C6-D86104888288}"/>
              </a:ext>
            </a:extLst>
          </p:cNvPr>
          <p:cNvGraphicFramePr>
            <a:graphicFrameLocks noGrp="1"/>
          </p:cNvGraphicFramePr>
          <p:nvPr>
            <p:extLst>
              <p:ext uri="{D42A27DB-BD31-4B8C-83A1-F6EECF244321}">
                <p14:modId xmlns:p14="http://schemas.microsoft.com/office/powerpoint/2010/main" val="3710860179"/>
              </p:ext>
            </p:extLst>
          </p:nvPr>
        </p:nvGraphicFramePr>
        <p:xfrm>
          <a:off x="2224726" y="1540242"/>
          <a:ext cx="7742233" cy="3474816"/>
        </p:xfrm>
        <a:graphic>
          <a:graphicData uri="http://schemas.openxmlformats.org/drawingml/2006/table">
            <a:tbl>
              <a:tblPr firstRow="1" bandRow="1">
                <a:tableStyleId>{5C22544A-7EE6-4342-B048-85BDC9FD1C3A}</a:tableStyleId>
              </a:tblPr>
              <a:tblGrid>
                <a:gridCol w="2149019">
                  <a:extLst>
                    <a:ext uri="{9D8B030D-6E8A-4147-A177-3AD203B41FA5}">
                      <a16:colId xmlns:a16="http://schemas.microsoft.com/office/drawing/2014/main" val="1008178739"/>
                    </a:ext>
                  </a:extLst>
                </a:gridCol>
                <a:gridCol w="5593214">
                  <a:extLst>
                    <a:ext uri="{9D8B030D-6E8A-4147-A177-3AD203B41FA5}">
                      <a16:colId xmlns:a16="http://schemas.microsoft.com/office/drawing/2014/main" val="2097220581"/>
                    </a:ext>
                  </a:extLst>
                </a:gridCol>
              </a:tblGrid>
              <a:tr h="745561">
                <a:tc>
                  <a:txBody>
                    <a:bodyPr/>
                    <a:lstStyle/>
                    <a:p>
                      <a:pPr algn="ctr"/>
                      <a:r>
                        <a:rPr lang="en-ZA" b="0" dirty="0"/>
                        <a:t>Heading</a:t>
                      </a:r>
                    </a:p>
                  </a:txBody>
                  <a:tcPr/>
                </a:tc>
                <a:tc>
                  <a:txBody>
                    <a:bodyPr/>
                    <a:lstStyle/>
                    <a:p>
                      <a:pPr algn="ctr"/>
                      <a:r>
                        <a:rPr lang="en-ZA" b="0" dirty="0"/>
                        <a:t>Description </a:t>
                      </a:r>
                    </a:p>
                  </a:txBody>
                  <a:tcPr/>
                </a:tc>
                <a:extLst>
                  <a:ext uri="{0D108BD9-81ED-4DB2-BD59-A6C34878D82A}">
                    <a16:rowId xmlns:a16="http://schemas.microsoft.com/office/drawing/2014/main" val="561161848"/>
                  </a:ext>
                </a:extLst>
              </a:tr>
              <a:tr h="763916">
                <a:tc>
                  <a:txBody>
                    <a:bodyPr/>
                    <a:lstStyle/>
                    <a:p>
                      <a:pPr algn="l"/>
                      <a:r>
                        <a:rPr lang="en-ZA" sz="1600" dirty="0"/>
                        <a:t>Year and Month</a:t>
                      </a:r>
                    </a:p>
                  </a:txBody>
                  <a:tcPr/>
                </a:tc>
                <a:tc>
                  <a:txBody>
                    <a:bodyPr/>
                    <a:lstStyle/>
                    <a:p>
                      <a:pPr algn="l"/>
                      <a:r>
                        <a:rPr lang="en-ZA" sz="1600" dirty="0"/>
                        <a:t>This represents the year and month that you are currently working in. E.g. (June 2021)</a:t>
                      </a:r>
                    </a:p>
                  </a:txBody>
                  <a:tcPr/>
                </a:tc>
                <a:extLst>
                  <a:ext uri="{0D108BD9-81ED-4DB2-BD59-A6C34878D82A}">
                    <a16:rowId xmlns:a16="http://schemas.microsoft.com/office/drawing/2014/main" val="505653019"/>
                  </a:ext>
                </a:extLst>
              </a:tr>
              <a:tr h="562647">
                <a:tc>
                  <a:txBody>
                    <a:bodyPr/>
                    <a:lstStyle/>
                    <a:p>
                      <a:pPr algn="l"/>
                      <a:r>
                        <a:rPr lang="en-ZA" sz="1600" dirty="0"/>
                        <a:t>Day</a:t>
                      </a:r>
                    </a:p>
                  </a:txBody>
                  <a:tcPr/>
                </a:tc>
                <a:tc>
                  <a:txBody>
                    <a:bodyPr/>
                    <a:lstStyle/>
                    <a:p>
                      <a:pPr algn="l"/>
                      <a:r>
                        <a:rPr lang="en-ZA" sz="1600" dirty="0"/>
                        <a:t>The day of the month in which the transaction took place.</a:t>
                      </a:r>
                    </a:p>
                  </a:txBody>
                  <a:tcPr/>
                </a:tc>
                <a:extLst>
                  <a:ext uri="{0D108BD9-81ED-4DB2-BD59-A6C34878D82A}">
                    <a16:rowId xmlns:a16="http://schemas.microsoft.com/office/drawing/2014/main" val="2284135608"/>
                  </a:ext>
                </a:extLst>
              </a:tr>
              <a:tr h="763916">
                <a:tc>
                  <a:txBody>
                    <a:bodyPr/>
                    <a:lstStyle/>
                    <a:p>
                      <a:pPr algn="l"/>
                      <a:r>
                        <a:rPr lang="en-ZA" sz="1600" dirty="0"/>
                        <a:t>Contra Account/ Details</a:t>
                      </a:r>
                    </a:p>
                  </a:txBody>
                  <a:tcPr/>
                </a:tc>
                <a:tc>
                  <a:txBody>
                    <a:bodyPr/>
                    <a:lstStyle/>
                    <a:p>
                      <a:pPr algn="l"/>
                      <a:r>
                        <a:rPr lang="en-ZA" sz="1600" dirty="0"/>
                        <a:t>The contra account is the other account where an equal amount is recorded on the opposite side.</a:t>
                      </a:r>
                    </a:p>
                  </a:txBody>
                  <a:tcPr/>
                </a:tc>
                <a:extLst>
                  <a:ext uri="{0D108BD9-81ED-4DB2-BD59-A6C34878D82A}">
                    <a16:rowId xmlns:a16="http://schemas.microsoft.com/office/drawing/2014/main" val="3768332380"/>
                  </a:ext>
                </a:extLst>
              </a:tr>
              <a:tr h="638776">
                <a:tc>
                  <a:txBody>
                    <a:bodyPr/>
                    <a:lstStyle/>
                    <a:p>
                      <a:pPr algn="l"/>
                      <a:r>
                        <a:rPr lang="en-ZA" sz="1600" dirty="0"/>
                        <a:t>Amount</a:t>
                      </a:r>
                    </a:p>
                  </a:txBody>
                  <a:tcPr/>
                </a:tc>
                <a:tc>
                  <a:txBody>
                    <a:bodyPr/>
                    <a:lstStyle/>
                    <a:p>
                      <a:pPr algn="l"/>
                      <a:r>
                        <a:rPr lang="en-ZA" sz="1600" dirty="0"/>
                        <a:t>The monetary value either paid or received for the transaction.</a:t>
                      </a:r>
                    </a:p>
                  </a:txBody>
                  <a:tcPr/>
                </a:tc>
                <a:extLst>
                  <a:ext uri="{0D108BD9-81ED-4DB2-BD59-A6C34878D82A}">
                    <a16:rowId xmlns:a16="http://schemas.microsoft.com/office/drawing/2014/main" val="858294880"/>
                  </a:ext>
                </a:extLst>
              </a:tr>
            </a:tbl>
          </a:graphicData>
        </a:graphic>
      </p:graphicFrame>
    </p:spTree>
    <p:extLst>
      <p:ext uri="{BB962C8B-B14F-4D97-AF65-F5344CB8AC3E}">
        <p14:creationId xmlns:p14="http://schemas.microsoft.com/office/powerpoint/2010/main" val="300767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1BC56-C215-47C6-AA58-794E611FF50D}"/>
              </a:ext>
            </a:extLst>
          </p:cNvPr>
          <p:cNvSpPr>
            <a:spLocks noGrp="1"/>
          </p:cNvSpPr>
          <p:nvPr>
            <p:ph type="title"/>
          </p:nvPr>
        </p:nvSpPr>
        <p:spPr>
          <a:xfrm>
            <a:off x="838199" y="-417552"/>
            <a:ext cx="10515600" cy="1325563"/>
          </a:xfrm>
        </p:spPr>
        <p:txBody>
          <a:bodyPr/>
          <a:lstStyle/>
          <a:p>
            <a:pPr algn="ctr"/>
            <a:r>
              <a:rPr lang="en-ZA" sz="2800" b="1" dirty="0">
                <a:solidFill>
                  <a:srgbClr val="276092"/>
                </a:solidFill>
              </a:rPr>
              <a:t>GENERAL LEDGER &amp; TRIAL BALANCE Cont.</a:t>
            </a:r>
            <a:endParaRPr lang="en-ZA" dirty="0"/>
          </a:p>
        </p:txBody>
      </p:sp>
      <p:sp>
        <p:nvSpPr>
          <p:cNvPr id="3" name="Content Placeholder 2">
            <a:extLst>
              <a:ext uri="{FF2B5EF4-FFF2-40B4-BE49-F238E27FC236}">
                <a16:creationId xmlns:a16="http://schemas.microsoft.com/office/drawing/2014/main" id="{8675F9E0-AE72-484A-B190-65F3A677C576}"/>
              </a:ext>
            </a:extLst>
          </p:cNvPr>
          <p:cNvSpPr>
            <a:spLocks noGrp="1"/>
          </p:cNvSpPr>
          <p:nvPr>
            <p:ph idx="1"/>
          </p:nvPr>
        </p:nvSpPr>
        <p:spPr>
          <a:xfrm>
            <a:off x="1413235" y="681769"/>
            <a:ext cx="10515600" cy="5079683"/>
          </a:xfrm>
        </p:spPr>
        <p:txBody>
          <a:bodyPr>
            <a:normAutofit/>
          </a:bodyPr>
          <a:lstStyle/>
          <a:p>
            <a:pPr marL="0" indent="0">
              <a:buNone/>
            </a:pPr>
            <a:r>
              <a:rPr lang="en-ZA" sz="2600" b="1" u="sng" dirty="0"/>
              <a:t>Closing off general ledger accounts</a:t>
            </a:r>
          </a:p>
          <a:p>
            <a:pPr marL="0" indent="0">
              <a:buNone/>
            </a:pPr>
            <a:endParaRPr lang="en-ZA" sz="2000" b="1" dirty="0"/>
          </a:p>
          <a:p>
            <a:pPr marL="0" indent="0">
              <a:buNone/>
            </a:pPr>
            <a:r>
              <a:rPr lang="en-ZA" sz="2000" b="1" dirty="0"/>
              <a:t>Balance sheet accounts</a:t>
            </a:r>
            <a:r>
              <a:rPr lang="en-ZA" sz="2000" dirty="0"/>
              <a:t>:</a:t>
            </a:r>
          </a:p>
        </p:txBody>
      </p:sp>
      <p:graphicFrame>
        <p:nvGraphicFramePr>
          <p:cNvPr id="4" name="Table 3">
            <a:extLst>
              <a:ext uri="{FF2B5EF4-FFF2-40B4-BE49-F238E27FC236}">
                <a16:creationId xmlns:a16="http://schemas.microsoft.com/office/drawing/2014/main" id="{D3A81434-9001-4AC0-A9F3-92E2EADBB0CE}"/>
              </a:ext>
            </a:extLst>
          </p:cNvPr>
          <p:cNvGraphicFramePr>
            <a:graphicFrameLocks noGrp="1"/>
          </p:cNvGraphicFramePr>
          <p:nvPr>
            <p:extLst>
              <p:ext uri="{D42A27DB-BD31-4B8C-83A1-F6EECF244321}">
                <p14:modId xmlns:p14="http://schemas.microsoft.com/office/powerpoint/2010/main" val="3089659688"/>
              </p:ext>
            </p:extLst>
          </p:nvPr>
        </p:nvGraphicFramePr>
        <p:xfrm>
          <a:off x="2430559" y="1940065"/>
          <a:ext cx="7330881" cy="3411329"/>
        </p:xfrm>
        <a:graphic>
          <a:graphicData uri="http://schemas.openxmlformats.org/drawingml/2006/table">
            <a:tbl>
              <a:tblPr/>
              <a:tblGrid>
                <a:gridCol w="832684">
                  <a:extLst>
                    <a:ext uri="{9D8B030D-6E8A-4147-A177-3AD203B41FA5}">
                      <a16:colId xmlns:a16="http://schemas.microsoft.com/office/drawing/2014/main" val="1477230931"/>
                    </a:ext>
                  </a:extLst>
                </a:gridCol>
                <a:gridCol w="342870">
                  <a:extLst>
                    <a:ext uri="{9D8B030D-6E8A-4147-A177-3AD203B41FA5}">
                      <a16:colId xmlns:a16="http://schemas.microsoft.com/office/drawing/2014/main" val="890062320"/>
                    </a:ext>
                  </a:extLst>
                </a:gridCol>
                <a:gridCol w="832684">
                  <a:extLst>
                    <a:ext uri="{9D8B030D-6E8A-4147-A177-3AD203B41FA5}">
                      <a16:colId xmlns:a16="http://schemas.microsoft.com/office/drawing/2014/main" val="3505739035"/>
                    </a:ext>
                  </a:extLst>
                </a:gridCol>
                <a:gridCol w="359197">
                  <a:extLst>
                    <a:ext uri="{9D8B030D-6E8A-4147-A177-3AD203B41FA5}">
                      <a16:colId xmlns:a16="http://schemas.microsoft.com/office/drawing/2014/main" val="354493153"/>
                    </a:ext>
                  </a:extLst>
                </a:gridCol>
                <a:gridCol w="930929">
                  <a:extLst>
                    <a:ext uri="{9D8B030D-6E8A-4147-A177-3AD203B41FA5}">
                      <a16:colId xmlns:a16="http://schemas.microsoft.com/office/drawing/2014/main" val="4106666807"/>
                    </a:ext>
                  </a:extLst>
                </a:gridCol>
                <a:gridCol w="582425">
                  <a:extLst>
                    <a:ext uri="{9D8B030D-6E8A-4147-A177-3AD203B41FA5}">
                      <a16:colId xmlns:a16="http://schemas.microsoft.com/office/drawing/2014/main" val="19489284"/>
                    </a:ext>
                  </a:extLst>
                </a:gridCol>
                <a:gridCol w="387626">
                  <a:extLst>
                    <a:ext uri="{9D8B030D-6E8A-4147-A177-3AD203B41FA5}">
                      <a16:colId xmlns:a16="http://schemas.microsoft.com/office/drawing/2014/main" val="397014245"/>
                    </a:ext>
                  </a:extLst>
                </a:gridCol>
                <a:gridCol w="1886912">
                  <a:extLst>
                    <a:ext uri="{9D8B030D-6E8A-4147-A177-3AD203B41FA5}">
                      <a16:colId xmlns:a16="http://schemas.microsoft.com/office/drawing/2014/main" val="2006104812"/>
                    </a:ext>
                  </a:extLst>
                </a:gridCol>
                <a:gridCol w="342870">
                  <a:extLst>
                    <a:ext uri="{9D8B030D-6E8A-4147-A177-3AD203B41FA5}">
                      <a16:colId xmlns:a16="http://schemas.microsoft.com/office/drawing/2014/main" val="944826203"/>
                    </a:ext>
                  </a:extLst>
                </a:gridCol>
                <a:gridCol w="832684">
                  <a:extLst>
                    <a:ext uri="{9D8B030D-6E8A-4147-A177-3AD203B41FA5}">
                      <a16:colId xmlns:a16="http://schemas.microsoft.com/office/drawing/2014/main" val="815442127"/>
                    </a:ext>
                  </a:extLst>
                </a:gridCol>
              </a:tblGrid>
              <a:tr h="564751">
                <a:tc>
                  <a:txBody>
                    <a:bodyPr/>
                    <a:lstStyle/>
                    <a:p>
                      <a:pPr algn="l" fontAlgn="b"/>
                      <a:r>
                        <a:rPr lang="en-ZA" sz="1800" b="0" i="0" u="none" strike="noStrike" dirty="0">
                          <a:effectLst/>
                          <a:latin typeface="Arial" panose="020B0604020202020204" pitchFamily="34" charset="0"/>
                        </a:rPr>
                        <a:t> DR</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dirty="0">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dirty="0">
                          <a:effectLst/>
                          <a:latin typeface="Arial" panose="020B0604020202020204" pitchFamily="34" charset="0"/>
                        </a:rPr>
                        <a:t>          Bank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fontAlgn="b"/>
                      <a:r>
                        <a:rPr lang="en-ZA" sz="1800" b="0" i="0" u="none" strike="noStrike" dirty="0">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ZA" sz="1800" b="0" i="0" u="none" strike="noStrike" dirty="0">
                          <a:effectLst/>
                          <a:latin typeface="Arial" panose="020B0604020202020204" pitchFamily="34" charset="0"/>
                        </a:rPr>
                        <a:t>         CR</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405832"/>
                  </a:ext>
                </a:extLst>
              </a:tr>
              <a:tr h="564751">
                <a:tc>
                  <a:txBody>
                    <a:bodyPr/>
                    <a:lstStyle/>
                    <a:p>
                      <a:pPr algn="l" fontAlgn="b"/>
                      <a:r>
                        <a:rPr lang="en-ZA" sz="1800" b="0" i="0" u="none" strike="noStrike" dirty="0">
                          <a:effectLst/>
                          <a:latin typeface="Arial" panose="020B0604020202020204" pitchFamily="34" charset="0"/>
                        </a:rPr>
                        <a:t>2021</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ZA" sz="1800" b="0" i="0" u="none" strike="noStrike">
                          <a:effectLst/>
                          <a:latin typeface="Arial" panose="020B0604020202020204" pitchFamily="34" charset="0"/>
                        </a:rPr>
                        <a:t>3</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ZA" sz="1800" b="0" i="0" u="none" strike="noStrike" dirty="0">
                          <a:effectLst/>
                          <a:latin typeface="Arial" panose="020B0604020202020204" pitchFamily="34" charset="0"/>
                        </a:rPr>
                        <a:t>Capital</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ZA" sz="1800" b="0" i="0" u="none" strike="noStrike" dirty="0">
                          <a:effectLst/>
                          <a:latin typeface="Arial" panose="020B0604020202020204" pitchFamily="34" charset="0"/>
                        </a:rPr>
                        <a:t>20 000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ZA" sz="1800" b="0" i="0" u="none" strike="noStrike" dirty="0">
                          <a:effectLst/>
                          <a:latin typeface="Arial" panose="020B0604020202020204" pitchFamily="34" charset="0"/>
                        </a:rPr>
                        <a:t>2021</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ZA" sz="1800" b="0" i="0" u="none" strike="noStrike">
                          <a:effectLst/>
                          <a:latin typeface="Arial" panose="020B0604020202020204" pitchFamily="34" charset="0"/>
                        </a:rPr>
                        <a:t>7</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ZA" sz="1800" b="0" i="0" u="none" strike="noStrike" dirty="0">
                          <a:effectLst/>
                          <a:latin typeface="Arial" panose="020B0604020202020204" pitchFamily="34" charset="0"/>
                        </a:rPr>
                        <a:t>Equipment</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ZA" sz="1800" b="0" i="0" u="none" strike="noStrike" dirty="0">
                          <a:effectLst/>
                          <a:latin typeface="Arial" panose="020B0604020202020204" pitchFamily="34" charset="0"/>
                        </a:rPr>
                        <a:t>10 000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46468278"/>
                  </a:ext>
                </a:extLst>
              </a:tr>
              <a:tr h="411039">
                <a:tc>
                  <a:txBody>
                    <a:bodyPr/>
                    <a:lstStyle/>
                    <a:p>
                      <a:pPr algn="l" fontAlgn="b"/>
                      <a:r>
                        <a:rPr lang="en-ZA" sz="1800" b="0" i="0" u="none" strike="noStrike">
                          <a:effectLst/>
                          <a:latin typeface="Arial" panose="020B0604020202020204" pitchFamily="34" charset="0"/>
                        </a:rPr>
                        <a:t>Jan</a:t>
                      </a:r>
                    </a:p>
                  </a:txBody>
                  <a:tcPr marL="6350" marR="6350" marT="6350" marB="0" anchor="b">
                    <a:lnL>
                      <a:noFill/>
                    </a:lnL>
                    <a:lnR>
                      <a:noFill/>
                    </a:lnR>
                    <a:lnT>
                      <a:noFill/>
                    </a:lnT>
                    <a:lnB>
                      <a:noFill/>
                    </a:lnB>
                  </a:tcPr>
                </a:tc>
                <a:tc>
                  <a:txBody>
                    <a:bodyPr/>
                    <a:lstStyle/>
                    <a:p>
                      <a:pPr algn="ctr" fontAlgn="b"/>
                      <a:r>
                        <a:rPr lang="en-ZA" sz="1800" b="0" i="0" u="none" strike="noStrike">
                          <a:effectLst/>
                          <a:latin typeface="Arial" panose="020B0604020202020204" pitchFamily="34" charset="0"/>
                        </a:rPr>
                        <a:t>15</a:t>
                      </a:r>
                    </a:p>
                  </a:txBody>
                  <a:tcPr marL="6350" marR="6350" marT="6350" marB="0" anchor="b">
                    <a:lnL>
                      <a:noFill/>
                    </a:lnL>
                    <a:lnR>
                      <a:noFill/>
                    </a:lnR>
                    <a:lnT>
                      <a:noFill/>
                    </a:lnT>
                    <a:lnB>
                      <a:noFill/>
                    </a:lnB>
                  </a:tcPr>
                </a:tc>
                <a:tc>
                  <a:txBody>
                    <a:bodyPr/>
                    <a:lstStyle/>
                    <a:p>
                      <a:pPr algn="l" fontAlgn="b"/>
                      <a:r>
                        <a:rPr lang="en-ZA" sz="1800" b="0" i="0" u="none" strike="noStrike">
                          <a:effectLst/>
                          <a:latin typeface="Arial" panose="020B0604020202020204" pitchFamily="34" charset="0"/>
                        </a:rPr>
                        <a:t>Sales</a:t>
                      </a: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dirty="0">
                          <a:effectLst/>
                          <a:latin typeface="Arial" panose="020B0604020202020204" pitchFamily="34" charset="0"/>
                        </a:rPr>
                        <a:t>10 000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ZA" sz="1800" b="0" i="0" u="none" strike="noStrike" dirty="0">
                          <a:effectLst/>
                          <a:latin typeface="Arial" panose="020B0604020202020204" pitchFamily="34" charset="0"/>
                        </a:rPr>
                        <a:t>Jan</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800" b="0" i="0" u="none" strike="noStrike" dirty="0">
                          <a:effectLst/>
                          <a:latin typeface="Arial" panose="020B0604020202020204" pitchFamily="34" charset="0"/>
                        </a:rPr>
                        <a:t>11</a:t>
                      </a:r>
                    </a:p>
                  </a:txBody>
                  <a:tcPr marL="6350" marR="6350" marT="6350" marB="0" anchor="b">
                    <a:lnL>
                      <a:noFill/>
                    </a:lnL>
                    <a:lnR>
                      <a:noFill/>
                    </a:lnR>
                    <a:lnT>
                      <a:noFill/>
                    </a:lnT>
                    <a:lnB>
                      <a:noFill/>
                    </a:lnB>
                  </a:tcPr>
                </a:tc>
                <a:tc>
                  <a:txBody>
                    <a:bodyPr/>
                    <a:lstStyle/>
                    <a:p>
                      <a:pPr algn="l" fontAlgn="b"/>
                      <a:r>
                        <a:rPr lang="en-ZA" sz="1800" b="0" i="0" u="none" strike="noStrike" dirty="0">
                          <a:effectLst/>
                          <a:latin typeface="Arial" panose="020B0604020202020204" pitchFamily="34" charset="0"/>
                        </a:rPr>
                        <a:t>Creditors</a:t>
                      </a: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dirty="0">
                          <a:effectLst/>
                          <a:latin typeface="Arial" panose="020B0604020202020204" pitchFamily="34" charset="0"/>
                        </a:rPr>
                        <a:t>5 000</a:t>
                      </a:r>
                    </a:p>
                  </a:txBody>
                  <a:tcPr marL="6350" marR="6350" marT="6350" marB="0" anchor="b">
                    <a:lnL>
                      <a:noFill/>
                    </a:lnL>
                    <a:lnR>
                      <a:noFill/>
                    </a:lnR>
                    <a:lnT>
                      <a:noFill/>
                    </a:lnT>
                    <a:lnB>
                      <a:noFill/>
                    </a:lnB>
                  </a:tcPr>
                </a:tc>
                <a:extLst>
                  <a:ext uri="{0D108BD9-81ED-4DB2-BD59-A6C34878D82A}">
                    <a16:rowId xmlns:a16="http://schemas.microsoft.com/office/drawing/2014/main" val="3522343239"/>
                  </a:ext>
                </a:extLst>
              </a:tr>
              <a:tr h="311884">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endParaRPr lang="en-ZA" sz="1800" b="0" i="0" u="none" strike="noStrike">
                        <a:effectLst/>
                        <a:latin typeface="Arial" panose="020B0604020202020204" pitchFamily="34" charset="0"/>
                      </a:endParaRP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800" b="0" i="0" u="none" strike="noStrike" dirty="0">
                          <a:effectLst/>
                          <a:latin typeface="Arial" panose="020B0604020202020204" pitchFamily="34" charset="0"/>
                        </a:rPr>
                        <a:t>20</a:t>
                      </a:r>
                    </a:p>
                  </a:txBody>
                  <a:tcPr marL="6350" marR="6350" marT="6350" marB="0" anchor="b">
                    <a:lnL>
                      <a:noFill/>
                    </a:lnL>
                    <a:lnR>
                      <a:noFill/>
                    </a:lnR>
                    <a:lnT>
                      <a:noFill/>
                    </a:lnT>
                    <a:lnB>
                      <a:noFill/>
                    </a:lnB>
                  </a:tcPr>
                </a:tc>
                <a:tc>
                  <a:txBody>
                    <a:bodyPr/>
                    <a:lstStyle/>
                    <a:p>
                      <a:pPr algn="l" fontAlgn="b"/>
                      <a:r>
                        <a:rPr lang="en-ZA" sz="1800" b="0" i="0" u="none" strike="noStrike" dirty="0">
                          <a:effectLst/>
                          <a:latin typeface="Arial" panose="020B0604020202020204" pitchFamily="34" charset="0"/>
                        </a:rPr>
                        <a:t>Salaries</a:t>
                      </a: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dirty="0">
                          <a:effectLst/>
                          <a:latin typeface="Arial" panose="020B0604020202020204" pitchFamily="34" charset="0"/>
                        </a:rPr>
                        <a:t>1 000</a:t>
                      </a:r>
                    </a:p>
                  </a:txBody>
                  <a:tcPr marL="6350" marR="6350" marT="6350" marB="0" anchor="b">
                    <a:lnL>
                      <a:noFill/>
                    </a:lnL>
                    <a:lnR>
                      <a:noFill/>
                    </a:lnR>
                    <a:lnT>
                      <a:noFill/>
                    </a:lnT>
                    <a:lnB>
                      <a:noFill/>
                    </a:lnB>
                  </a:tcPr>
                </a:tc>
                <a:extLst>
                  <a:ext uri="{0D108BD9-81ED-4DB2-BD59-A6C34878D82A}">
                    <a16:rowId xmlns:a16="http://schemas.microsoft.com/office/drawing/2014/main" val="3195373252"/>
                  </a:ext>
                </a:extLst>
              </a:tr>
              <a:tr h="360325">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endParaRPr lang="en-ZA" sz="1800" b="0" i="0" u="none" strike="noStrike" dirty="0">
                        <a:effectLst/>
                        <a:latin typeface="Arial" panose="020B0604020202020204" pitchFamily="34" charset="0"/>
                      </a:endParaRP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800" b="0" i="0" u="none" strike="noStrike">
                          <a:effectLst/>
                          <a:latin typeface="Arial" panose="020B0604020202020204" pitchFamily="34" charset="0"/>
                        </a:rPr>
                        <a:t>22</a:t>
                      </a:r>
                    </a:p>
                  </a:txBody>
                  <a:tcPr marL="6350" marR="6350" marT="6350" marB="0" anchor="b">
                    <a:lnL>
                      <a:noFill/>
                    </a:lnL>
                    <a:lnR>
                      <a:noFill/>
                    </a:lnR>
                    <a:lnT>
                      <a:noFill/>
                    </a:lnT>
                    <a:lnB>
                      <a:noFill/>
                    </a:lnB>
                  </a:tcPr>
                </a:tc>
                <a:tc>
                  <a:txBody>
                    <a:bodyPr/>
                    <a:lstStyle/>
                    <a:p>
                      <a:pPr algn="l" fontAlgn="b"/>
                      <a:r>
                        <a:rPr lang="en-ZA" sz="1800" b="0" i="0" u="none" strike="noStrike" dirty="0">
                          <a:effectLst/>
                          <a:latin typeface="Arial" panose="020B0604020202020204" pitchFamily="34" charset="0"/>
                        </a:rPr>
                        <a:t>Inventory</a:t>
                      </a: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dirty="0">
                          <a:effectLst/>
                          <a:latin typeface="Arial" panose="020B0604020202020204" pitchFamily="34" charset="0"/>
                        </a:rPr>
                        <a:t>6 000</a:t>
                      </a:r>
                    </a:p>
                  </a:txBody>
                  <a:tcPr marL="6350" marR="6350" marT="6350" marB="0" anchor="b">
                    <a:lnL>
                      <a:noFill/>
                    </a:lnL>
                    <a:lnR>
                      <a:noFill/>
                    </a:lnR>
                    <a:lnT>
                      <a:noFill/>
                    </a:lnT>
                    <a:lnB>
                      <a:noFill/>
                    </a:lnB>
                  </a:tcPr>
                </a:tc>
                <a:extLst>
                  <a:ext uri="{0D108BD9-81ED-4DB2-BD59-A6C34878D82A}">
                    <a16:rowId xmlns:a16="http://schemas.microsoft.com/office/drawing/2014/main" val="1270829662"/>
                  </a:ext>
                </a:extLst>
              </a:tr>
              <a:tr h="311884">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sng"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endParaRPr lang="en-ZA" sz="1800" b="0" i="0" u="sng" strike="noStrike" dirty="0">
                        <a:effectLst/>
                        <a:latin typeface="Arial" panose="020B0604020202020204" pitchFamily="34" charset="0"/>
                      </a:endParaRPr>
                    </a:p>
                  </a:txBody>
                  <a:tcPr marL="6350" marR="6350" marT="6350" marB="0" anchor="b">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b"/>
                      <a:r>
                        <a:rPr lang="en-ZA" sz="1800" b="0" i="0" u="none" strike="noStrike" dirty="0">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800" b="0" i="0" u="none" strike="noStrike" dirty="0">
                          <a:solidFill>
                            <a:schemeClr val="bg1"/>
                          </a:solidFill>
                          <a:effectLst/>
                          <a:latin typeface="Arial" panose="020B0604020202020204" pitchFamily="34" charset="0"/>
                        </a:rPr>
                        <a:t>31</a:t>
                      </a:r>
                    </a:p>
                  </a:txBody>
                  <a:tcPr marL="6350" marR="6350" marT="6350" marB="0" anchor="b">
                    <a:lnL>
                      <a:noFill/>
                    </a:lnL>
                    <a:lnR>
                      <a:noFill/>
                    </a:lnR>
                    <a:lnT>
                      <a:noFill/>
                    </a:lnT>
                    <a:lnB>
                      <a:noFill/>
                    </a:lnB>
                  </a:tcPr>
                </a:tc>
                <a:tc>
                  <a:txBody>
                    <a:bodyPr/>
                    <a:lstStyle/>
                    <a:p>
                      <a:pPr algn="l" fontAlgn="b"/>
                      <a:r>
                        <a:rPr lang="en-ZA" sz="1800" b="0" i="0" u="none" strike="noStrike" dirty="0">
                          <a:solidFill>
                            <a:srgbClr val="276092"/>
                          </a:solidFill>
                          <a:effectLst/>
                          <a:highlight>
                            <a:srgbClr val="FFFF00"/>
                          </a:highlight>
                          <a:latin typeface="Arial" panose="020B0604020202020204" pitchFamily="34" charset="0"/>
                        </a:rPr>
                        <a:t>Balance c/d</a:t>
                      </a:r>
                    </a:p>
                  </a:txBody>
                  <a:tcPr marL="6350" marR="6350" marT="6350" marB="0" anchor="b">
                    <a:lnL>
                      <a:noFill/>
                    </a:lnL>
                    <a:lnR>
                      <a:noFill/>
                    </a:lnR>
                    <a:lnT>
                      <a:noFill/>
                    </a:lnT>
                    <a:lnB>
                      <a:noFill/>
                    </a:lnB>
                  </a:tcPr>
                </a:tc>
                <a:tc>
                  <a:txBody>
                    <a:bodyPr/>
                    <a:lstStyle/>
                    <a:p>
                      <a:pPr algn="l" fontAlgn="b"/>
                      <a:endParaRPr lang="en-ZA" sz="1800" b="0" i="0" u="none" strike="noStrike" dirty="0">
                        <a:solidFill>
                          <a:srgbClr val="276092"/>
                        </a:solidFill>
                        <a:effectLst/>
                        <a:highlight>
                          <a:srgbClr val="FFFF00"/>
                        </a:highligh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dirty="0">
                          <a:solidFill>
                            <a:srgbClr val="276092"/>
                          </a:solidFill>
                          <a:effectLst/>
                          <a:highlight>
                            <a:srgbClr val="FFFF00"/>
                          </a:highlight>
                          <a:latin typeface="Arial" panose="020B0604020202020204" pitchFamily="34" charset="0"/>
                        </a:rPr>
                        <a:t>8 000</a:t>
                      </a:r>
                    </a:p>
                  </a:txBody>
                  <a:tcPr marL="6350" marR="6350" marT="6350"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2126958"/>
                  </a:ext>
                </a:extLst>
              </a:tr>
              <a:tr h="321944">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dirty="0">
                          <a:effectLst/>
                          <a:latin typeface="Arial" panose="020B0604020202020204" pitchFamily="34" charset="0"/>
                        </a:rPr>
                        <a:t>30 000</a:t>
                      </a:r>
                    </a:p>
                  </a:txBody>
                  <a:tcPr marL="6350" marR="6350" marT="6350" marB="0" anchor="b">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ZA" sz="1800" b="0" i="0" u="none" strike="noStrike" dirty="0">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dirty="0">
                          <a:effectLst/>
                          <a:latin typeface="Arial" panose="020B0604020202020204" pitchFamily="34" charset="0"/>
                        </a:rPr>
                        <a:t>30 000</a:t>
                      </a:r>
                    </a:p>
                  </a:txBody>
                  <a:tcPr marL="6350" marR="6350" marT="6350" marB="0" anchor="b">
                    <a:lnL>
                      <a:noFill/>
                    </a:lnL>
                    <a:lnR>
                      <a:noFill/>
                    </a:lnR>
                    <a:lnT w="12700" cap="flat" cmpd="sng" algn="ctr">
                      <a:solidFill>
                        <a:schemeClr val="tx1"/>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644402432"/>
                  </a:ext>
                </a:extLst>
              </a:tr>
              <a:tr h="564751">
                <a:tc>
                  <a:txBody>
                    <a:bodyPr/>
                    <a:lstStyle/>
                    <a:p>
                      <a:pPr algn="l" fontAlgn="b"/>
                      <a:r>
                        <a:rPr lang="en-ZA" sz="1800" b="0" i="0" u="none" strike="noStrike" dirty="0">
                          <a:solidFill>
                            <a:schemeClr val="tx2">
                              <a:lumMod val="50000"/>
                            </a:schemeClr>
                          </a:solidFill>
                          <a:effectLst/>
                          <a:latin typeface="Arial" panose="020B0604020202020204" pitchFamily="34" charset="0"/>
                        </a:rPr>
                        <a:t>Feb</a:t>
                      </a:r>
                    </a:p>
                  </a:txBody>
                  <a:tcPr marL="6350" marR="6350" marT="6350" marB="0" anchor="b">
                    <a:lnL>
                      <a:noFill/>
                    </a:lnL>
                    <a:lnR>
                      <a:noFill/>
                    </a:lnR>
                    <a:lnT>
                      <a:noFill/>
                    </a:lnT>
                    <a:lnB>
                      <a:noFill/>
                    </a:lnB>
                  </a:tcPr>
                </a:tc>
                <a:tc>
                  <a:txBody>
                    <a:bodyPr/>
                    <a:lstStyle/>
                    <a:p>
                      <a:pPr algn="ctr" fontAlgn="b"/>
                      <a:r>
                        <a:rPr lang="en-ZA" sz="1800" b="0" i="0" u="none" strike="noStrike" dirty="0">
                          <a:solidFill>
                            <a:schemeClr val="bg1"/>
                          </a:solidFill>
                          <a:effectLst/>
                          <a:latin typeface="Arial" panose="020B0604020202020204" pitchFamily="34" charset="0"/>
                        </a:rPr>
                        <a:t>1</a:t>
                      </a:r>
                    </a:p>
                  </a:txBody>
                  <a:tcPr marL="6350" marR="6350" marT="6350" marB="0" anchor="b">
                    <a:lnL>
                      <a:noFill/>
                    </a:lnL>
                    <a:lnR>
                      <a:noFill/>
                    </a:lnR>
                    <a:lnT>
                      <a:noFill/>
                    </a:lnT>
                    <a:lnB>
                      <a:noFill/>
                    </a:lnB>
                  </a:tcPr>
                </a:tc>
                <a:tc gridSpan="2">
                  <a:txBody>
                    <a:bodyPr/>
                    <a:lstStyle/>
                    <a:p>
                      <a:pPr algn="l" fontAlgn="b"/>
                      <a:r>
                        <a:rPr lang="en-ZA" sz="1800" b="0" i="0" u="none" strike="noStrike" dirty="0">
                          <a:solidFill>
                            <a:srgbClr val="276092"/>
                          </a:solidFill>
                          <a:effectLst/>
                          <a:highlight>
                            <a:srgbClr val="FFFF00"/>
                          </a:highlight>
                          <a:latin typeface="Arial" panose="020B0604020202020204" pitchFamily="34" charset="0"/>
                        </a:rPr>
                        <a:t>Balance b/d</a:t>
                      </a:r>
                    </a:p>
                  </a:txBody>
                  <a:tcPr marL="6350" marR="6350" marT="6350" marB="0" anchor="b">
                    <a:lnL>
                      <a:noFill/>
                    </a:lnL>
                    <a:lnR>
                      <a:noFill/>
                    </a:lnR>
                    <a:lnT>
                      <a:noFill/>
                    </a:lnT>
                    <a:lnB>
                      <a:noFill/>
                    </a:lnB>
                  </a:tcPr>
                </a:tc>
                <a:tc hMerge="1">
                  <a:txBody>
                    <a:bodyPr/>
                    <a:lstStyle/>
                    <a:p>
                      <a:endParaRPr lang="en-ZA"/>
                    </a:p>
                  </a:txBody>
                  <a:tcPr/>
                </a:tc>
                <a:tc>
                  <a:txBody>
                    <a:bodyPr/>
                    <a:lstStyle/>
                    <a:p>
                      <a:pPr algn="r" fontAlgn="b"/>
                      <a:r>
                        <a:rPr lang="en-ZA" sz="1800" b="0" i="0" u="none" strike="noStrike" dirty="0">
                          <a:solidFill>
                            <a:srgbClr val="276092"/>
                          </a:solidFill>
                          <a:effectLst/>
                          <a:highlight>
                            <a:srgbClr val="FFFF00"/>
                          </a:highlight>
                          <a:latin typeface="Arial" panose="020B0604020202020204" pitchFamily="34" charset="0"/>
                        </a:rPr>
                        <a:t>8000</a:t>
                      </a:r>
                    </a:p>
                  </a:txBody>
                  <a:tcPr marL="6350" marR="6350" marT="635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l" fontAlgn="b"/>
                      <a:r>
                        <a:rPr lang="en-ZA" sz="1800" b="0" i="0" u="none" strike="noStrike" dirty="0">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16998939"/>
                  </a:ext>
                </a:extLst>
              </a:tr>
            </a:tbl>
          </a:graphicData>
        </a:graphic>
      </p:graphicFrame>
    </p:spTree>
    <p:extLst>
      <p:ext uri="{BB962C8B-B14F-4D97-AF65-F5344CB8AC3E}">
        <p14:creationId xmlns:p14="http://schemas.microsoft.com/office/powerpoint/2010/main" val="3532212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859E-142B-4195-9605-F49F9EFF7DBF}"/>
              </a:ext>
            </a:extLst>
          </p:cNvPr>
          <p:cNvSpPr>
            <a:spLocks noGrp="1"/>
          </p:cNvSpPr>
          <p:nvPr>
            <p:ph type="title"/>
          </p:nvPr>
        </p:nvSpPr>
        <p:spPr>
          <a:xfrm>
            <a:off x="351608" y="-395926"/>
            <a:ext cx="11623249" cy="1325563"/>
          </a:xfrm>
        </p:spPr>
        <p:txBody>
          <a:bodyPr/>
          <a:lstStyle/>
          <a:p>
            <a:pPr algn="ctr"/>
            <a:r>
              <a:rPr lang="en-ZA" sz="2800" b="1" dirty="0">
                <a:solidFill>
                  <a:srgbClr val="276092"/>
                </a:solidFill>
              </a:rPr>
              <a:t>GENERAL LEDGER &amp; TRIAL BALANCE Cont.</a:t>
            </a:r>
            <a:endParaRPr lang="en-ZA" dirty="0"/>
          </a:p>
        </p:txBody>
      </p:sp>
      <p:sp>
        <p:nvSpPr>
          <p:cNvPr id="3" name="Content Placeholder 2">
            <a:extLst>
              <a:ext uri="{FF2B5EF4-FFF2-40B4-BE49-F238E27FC236}">
                <a16:creationId xmlns:a16="http://schemas.microsoft.com/office/drawing/2014/main" id="{595104C3-DEA1-4D85-A5DD-48BC556AA392}"/>
              </a:ext>
            </a:extLst>
          </p:cNvPr>
          <p:cNvSpPr>
            <a:spLocks noGrp="1"/>
          </p:cNvSpPr>
          <p:nvPr>
            <p:ph idx="1"/>
          </p:nvPr>
        </p:nvSpPr>
        <p:spPr>
          <a:xfrm>
            <a:off x="1399879" y="688158"/>
            <a:ext cx="10515600" cy="5658490"/>
          </a:xfrm>
        </p:spPr>
        <p:txBody>
          <a:bodyPr/>
          <a:lstStyle/>
          <a:p>
            <a:pPr marL="0" lvl="0" indent="0">
              <a:buNone/>
            </a:pPr>
            <a:r>
              <a:rPr lang="en-ZA" sz="2600" b="1" u="sng" dirty="0">
                <a:solidFill>
                  <a:srgbClr val="276092"/>
                </a:solidFill>
              </a:rPr>
              <a:t>Closing off general ledger accounts</a:t>
            </a:r>
          </a:p>
          <a:p>
            <a:pPr marL="0" indent="0">
              <a:buNone/>
            </a:pPr>
            <a:endParaRPr lang="en-ZA" sz="2600" b="1" u="sng" dirty="0"/>
          </a:p>
          <a:p>
            <a:pPr marL="0" indent="0">
              <a:buNone/>
            </a:pPr>
            <a:r>
              <a:rPr lang="en-ZA" sz="2000" b="1" dirty="0"/>
              <a:t>Nominal accounts:</a:t>
            </a:r>
          </a:p>
          <a:p>
            <a:pPr marL="0" indent="0">
              <a:buNone/>
            </a:pPr>
            <a:endParaRPr lang="en-ZA" dirty="0"/>
          </a:p>
        </p:txBody>
      </p:sp>
      <p:graphicFrame>
        <p:nvGraphicFramePr>
          <p:cNvPr id="4" name="Table 3">
            <a:extLst>
              <a:ext uri="{FF2B5EF4-FFF2-40B4-BE49-F238E27FC236}">
                <a16:creationId xmlns:a16="http://schemas.microsoft.com/office/drawing/2014/main" id="{0448C25A-407F-431C-B1A4-90B455CEA2DF}"/>
              </a:ext>
            </a:extLst>
          </p:cNvPr>
          <p:cNvGraphicFramePr>
            <a:graphicFrameLocks noGrp="1"/>
          </p:cNvGraphicFramePr>
          <p:nvPr>
            <p:extLst>
              <p:ext uri="{D42A27DB-BD31-4B8C-83A1-F6EECF244321}">
                <p14:modId xmlns:p14="http://schemas.microsoft.com/office/powerpoint/2010/main" val="2007134128"/>
              </p:ext>
            </p:extLst>
          </p:nvPr>
        </p:nvGraphicFramePr>
        <p:xfrm>
          <a:off x="2466028" y="2084266"/>
          <a:ext cx="7394410" cy="2318053"/>
        </p:xfrm>
        <a:graphic>
          <a:graphicData uri="http://schemas.openxmlformats.org/drawingml/2006/table">
            <a:tbl>
              <a:tblPr/>
              <a:tblGrid>
                <a:gridCol w="1244750">
                  <a:extLst>
                    <a:ext uri="{9D8B030D-6E8A-4147-A177-3AD203B41FA5}">
                      <a16:colId xmlns:a16="http://schemas.microsoft.com/office/drawing/2014/main" val="1363308619"/>
                    </a:ext>
                  </a:extLst>
                </a:gridCol>
                <a:gridCol w="311188">
                  <a:extLst>
                    <a:ext uri="{9D8B030D-6E8A-4147-A177-3AD203B41FA5}">
                      <a16:colId xmlns:a16="http://schemas.microsoft.com/office/drawing/2014/main" val="3958588755"/>
                    </a:ext>
                  </a:extLst>
                </a:gridCol>
                <a:gridCol w="755742">
                  <a:extLst>
                    <a:ext uri="{9D8B030D-6E8A-4147-A177-3AD203B41FA5}">
                      <a16:colId xmlns:a16="http://schemas.microsoft.com/office/drawing/2014/main" val="3997894108"/>
                    </a:ext>
                  </a:extLst>
                </a:gridCol>
                <a:gridCol w="755742">
                  <a:extLst>
                    <a:ext uri="{9D8B030D-6E8A-4147-A177-3AD203B41FA5}">
                      <a16:colId xmlns:a16="http://schemas.microsoft.com/office/drawing/2014/main" val="1987976064"/>
                    </a:ext>
                  </a:extLst>
                </a:gridCol>
                <a:gridCol w="511236">
                  <a:extLst>
                    <a:ext uri="{9D8B030D-6E8A-4147-A177-3AD203B41FA5}">
                      <a16:colId xmlns:a16="http://schemas.microsoft.com/office/drawing/2014/main" val="1281070872"/>
                    </a:ext>
                  </a:extLst>
                </a:gridCol>
                <a:gridCol w="629784">
                  <a:extLst>
                    <a:ext uri="{9D8B030D-6E8A-4147-A177-3AD203B41FA5}">
                      <a16:colId xmlns:a16="http://schemas.microsoft.com/office/drawing/2014/main" val="3757845086"/>
                    </a:ext>
                  </a:extLst>
                </a:gridCol>
                <a:gridCol w="311188">
                  <a:extLst>
                    <a:ext uri="{9D8B030D-6E8A-4147-A177-3AD203B41FA5}">
                      <a16:colId xmlns:a16="http://schemas.microsoft.com/office/drawing/2014/main" val="645129250"/>
                    </a:ext>
                  </a:extLst>
                </a:gridCol>
                <a:gridCol w="1348479">
                  <a:extLst>
                    <a:ext uri="{9D8B030D-6E8A-4147-A177-3AD203B41FA5}">
                      <a16:colId xmlns:a16="http://schemas.microsoft.com/office/drawing/2014/main" val="844697801"/>
                    </a:ext>
                  </a:extLst>
                </a:gridCol>
                <a:gridCol w="755742">
                  <a:extLst>
                    <a:ext uri="{9D8B030D-6E8A-4147-A177-3AD203B41FA5}">
                      <a16:colId xmlns:a16="http://schemas.microsoft.com/office/drawing/2014/main" val="1629201362"/>
                    </a:ext>
                  </a:extLst>
                </a:gridCol>
                <a:gridCol w="770559">
                  <a:extLst>
                    <a:ext uri="{9D8B030D-6E8A-4147-A177-3AD203B41FA5}">
                      <a16:colId xmlns:a16="http://schemas.microsoft.com/office/drawing/2014/main" val="4134017806"/>
                    </a:ext>
                  </a:extLst>
                </a:gridCol>
              </a:tblGrid>
              <a:tr h="627850">
                <a:tc>
                  <a:txBody>
                    <a:bodyPr/>
                    <a:lstStyle/>
                    <a:p>
                      <a:pPr algn="l" fontAlgn="b"/>
                      <a:r>
                        <a:rPr lang="en-ZA" sz="1800" b="0" i="0" u="none" strike="noStrike" dirty="0">
                          <a:effectLst/>
                          <a:latin typeface="Arial" panose="020B0604020202020204" pitchFamily="34" charset="0"/>
                        </a:rPr>
                        <a:t>DR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ZA" sz="1800" b="0" i="0" u="none" strike="noStrike" dirty="0">
                          <a:effectLst/>
                          <a:latin typeface="Arial" panose="020B0604020202020204" pitchFamily="34" charset="0"/>
                        </a:rPr>
                        <a:t>Sales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ZA" sz="1800" b="0" i="0" u="none" strike="noStrike" dirty="0">
                          <a:effectLst/>
                          <a:latin typeface="Arial" panose="020B0604020202020204" pitchFamily="34" charset="0"/>
                        </a:rPr>
                        <a:t>N1     CR</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7209932"/>
                  </a:ext>
                </a:extLst>
              </a:tr>
              <a:tr h="591345">
                <a:tc>
                  <a:txBody>
                    <a:bodyPr/>
                    <a:lstStyle/>
                    <a:p>
                      <a:pPr algn="ctr" fontAlgn="b"/>
                      <a:endParaRPr lang="en-ZA" sz="1800" b="0" i="0" u="none" strike="noStrike" dirty="0">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ZA" sz="1800" b="0" i="0" u="none" strike="noStrike" dirty="0">
                          <a:effectLst/>
                          <a:latin typeface="Arial" panose="020B0604020202020204" pitchFamily="34" charset="0"/>
                        </a:rPr>
                        <a:t>2021</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ZA" sz="1800" b="0" i="0" u="none" strike="noStrike" dirty="0">
                          <a:effectLst/>
                          <a:latin typeface="Arial" panose="020B0604020202020204" pitchFamily="34" charset="0"/>
                        </a:rPr>
                        <a:t>7</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r>
                        <a:rPr lang="en-ZA" sz="1800" b="0" i="0" u="none" strike="noStrike">
                          <a:effectLst/>
                          <a:latin typeface="Arial" panose="020B0604020202020204" pitchFamily="34" charset="0"/>
                        </a:rPr>
                        <a:t>Accounts Receivable</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ZA"/>
                    </a:p>
                  </a:txBody>
                  <a:tcPr/>
                </a:tc>
                <a:tc>
                  <a:txBody>
                    <a:bodyPr/>
                    <a:lstStyle/>
                    <a:p>
                      <a:pPr algn="r" fontAlgn="b"/>
                      <a:r>
                        <a:rPr lang="en-ZA" sz="1800" b="0" i="0" u="none" strike="noStrike">
                          <a:effectLst/>
                          <a:latin typeface="Arial" panose="020B0604020202020204" pitchFamily="34" charset="0"/>
                        </a:rPr>
                        <a:t>25000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77963836"/>
                  </a:ext>
                </a:extLst>
              </a:tr>
              <a:tr h="549429">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r>
                        <a:rPr lang="en-ZA" sz="1800" b="0" i="0" u="none" strike="noStrike">
                          <a:effectLst/>
                          <a:latin typeface="Arial" panose="020B0604020202020204" pitchFamily="34" charset="0"/>
                        </a:rPr>
                        <a:t> </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ZA" sz="1800" b="0" i="0" u="none" strike="noStrike">
                          <a:effectLst/>
                          <a:latin typeface="Arial" panose="020B0604020202020204" pitchFamily="34" charset="0"/>
                        </a:rPr>
                        <a:t>Jan</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ZA" sz="1800" b="0" i="0" u="none" strike="noStrike">
                          <a:effectLst/>
                          <a:latin typeface="Arial" panose="020B0604020202020204" pitchFamily="34" charset="0"/>
                        </a:rPr>
                        <a:t>11</a:t>
                      </a:r>
                    </a:p>
                  </a:txBody>
                  <a:tcPr marL="6350" marR="6350" marT="6350" marB="0" anchor="b">
                    <a:lnL>
                      <a:noFill/>
                    </a:lnL>
                    <a:lnR>
                      <a:noFill/>
                    </a:lnR>
                    <a:lnT>
                      <a:noFill/>
                    </a:lnT>
                    <a:lnB>
                      <a:noFill/>
                    </a:lnB>
                  </a:tcPr>
                </a:tc>
                <a:tc>
                  <a:txBody>
                    <a:bodyPr/>
                    <a:lstStyle/>
                    <a:p>
                      <a:pPr algn="l" fontAlgn="b"/>
                      <a:r>
                        <a:rPr lang="en-ZA" sz="1800" b="0" i="0" u="none" strike="noStrike" dirty="0">
                          <a:effectLst/>
                          <a:latin typeface="Arial" panose="020B0604020202020204" pitchFamily="34" charset="0"/>
                        </a:rPr>
                        <a:t>Bank</a:t>
                      </a:r>
                    </a:p>
                  </a:txBody>
                  <a:tcPr marL="6350" marR="6350" marT="6350" marB="0" anchor="b">
                    <a:lnL>
                      <a:noFill/>
                    </a:lnL>
                    <a:lnR>
                      <a:noFill/>
                    </a:lnR>
                    <a:lnT>
                      <a:noFill/>
                    </a:lnT>
                    <a:lnB>
                      <a:noFill/>
                    </a:lnB>
                  </a:tcPr>
                </a:tc>
                <a:tc>
                  <a:txBody>
                    <a:bodyPr/>
                    <a:lstStyle/>
                    <a:p>
                      <a:pPr algn="l" fontAlgn="b"/>
                      <a:endParaRPr lang="en-ZA" sz="18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800" b="0" i="0" u="none" strike="noStrike">
                          <a:effectLst/>
                          <a:latin typeface="Arial" panose="020B0604020202020204" pitchFamily="34" charset="0"/>
                        </a:rPr>
                        <a:t>35000</a:t>
                      </a:r>
                    </a:p>
                  </a:txBody>
                  <a:tcPr marL="6350" marR="6350" marT="6350"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909157902"/>
                  </a:ext>
                </a:extLst>
              </a:tr>
              <a:tr h="549429">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800" b="0" i="0" u="none" strike="noStrike">
                        <a:effectLst/>
                        <a:latin typeface="Arial" panose="020B0604020202020204" pitchFamily="34" charset="0"/>
                      </a:endParaRP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ZA" sz="1800" b="0" i="0" u="none" strike="noStrike" dirty="0">
                          <a:effectLst/>
                          <a:highlight>
                            <a:srgbClr val="FFFF00"/>
                          </a:highlight>
                          <a:latin typeface="Arial" panose="020B0604020202020204" pitchFamily="34" charset="0"/>
                        </a:rPr>
                        <a:t>Feb</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ZA" sz="1800" b="0" i="0" u="none" strike="noStrike" dirty="0">
                          <a:effectLst/>
                          <a:highlight>
                            <a:srgbClr val="FFFF00"/>
                          </a:highlight>
                          <a:latin typeface="Arial" panose="020B0604020202020204" pitchFamily="34" charset="0"/>
                        </a:rPr>
                        <a:t>1</a:t>
                      </a:r>
                    </a:p>
                  </a:txBody>
                  <a:tcPr marL="6350" marR="6350" marT="6350" marB="0" anchor="b">
                    <a:lnL>
                      <a:noFill/>
                    </a:lnL>
                    <a:lnR>
                      <a:noFill/>
                    </a:lnR>
                    <a:lnT>
                      <a:noFill/>
                    </a:lnT>
                    <a:lnB>
                      <a:noFill/>
                    </a:lnB>
                  </a:tcPr>
                </a:tc>
                <a:tc>
                  <a:txBody>
                    <a:bodyPr/>
                    <a:lstStyle/>
                    <a:p>
                      <a:pPr algn="l" fontAlgn="b"/>
                      <a:r>
                        <a:rPr lang="en-ZA" sz="1800" b="0" i="0" u="none" strike="noStrike" dirty="0">
                          <a:effectLst/>
                          <a:highlight>
                            <a:srgbClr val="FFFF00"/>
                          </a:highlight>
                          <a:latin typeface="Arial" panose="020B0604020202020204" pitchFamily="34" charset="0"/>
                        </a:rPr>
                        <a:t>Total</a:t>
                      </a:r>
                    </a:p>
                  </a:txBody>
                  <a:tcPr marL="6350" marR="6350" marT="6350" marB="0" anchor="b">
                    <a:lnL>
                      <a:noFill/>
                    </a:lnL>
                    <a:lnR>
                      <a:noFill/>
                    </a:lnR>
                    <a:lnT>
                      <a:noFill/>
                    </a:lnT>
                    <a:lnB>
                      <a:noFill/>
                    </a:lnB>
                  </a:tcPr>
                </a:tc>
                <a:tc>
                  <a:txBody>
                    <a:bodyPr/>
                    <a:lstStyle/>
                    <a:p>
                      <a:pPr algn="l" fontAlgn="b"/>
                      <a:r>
                        <a:rPr lang="en-ZA" sz="1800" b="0" i="0" u="none" strike="noStrike" dirty="0">
                          <a:effectLst/>
                          <a:highlight>
                            <a:srgbClr val="FFFF00"/>
                          </a:highlight>
                          <a:latin typeface="Arial" panose="020B0604020202020204" pitchFamily="34" charset="0"/>
                        </a:rPr>
                        <a:t>b/d</a:t>
                      </a:r>
                    </a:p>
                  </a:txBody>
                  <a:tcPr marL="6350" marR="6350" marT="6350" marB="0" anchor="b">
                    <a:lnL>
                      <a:noFill/>
                    </a:lnL>
                    <a:lnR>
                      <a:noFill/>
                    </a:lnR>
                    <a:lnT>
                      <a:noFill/>
                    </a:lnT>
                    <a:lnB>
                      <a:noFill/>
                    </a:lnB>
                  </a:tcPr>
                </a:tc>
                <a:tc>
                  <a:txBody>
                    <a:bodyPr/>
                    <a:lstStyle/>
                    <a:p>
                      <a:pPr algn="r" fontAlgn="b"/>
                      <a:r>
                        <a:rPr lang="en-ZA" sz="1800" b="0" i="0" u="none" strike="noStrike" dirty="0">
                          <a:effectLst/>
                          <a:highlight>
                            <a:srgbClr val="FFFF00"/>
                          </a:highlight>
                          <a:latin typeface="Arial" panose="020B0604020202020204" pitchFamily="34" charset="0"/>
                        </a:rPr>
                        <a:t>60000</a:t>
                      </a:r>
                    </a:p>
                  </a:txBody>
                  <a:tcPr marL="6350" marR="6350" marT="635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96128661"/>
                  </a:ext>
                </a:extLst>
              </a:tr>
            </a:tbl>
          </a:graphicData>
        </a:graphic>
      </p:graphicFrame>
    </p:spTree>
    <p:extLst>
      <p:ext uri="{BB962C8B-B14F-4D97-AF65-F5344CB8AC3E}">
        <p14:creationId xmlns:p14="http://schemas.microsoft.com/office/powerpoint/2010/main" val="4034252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F8F30-94ED-41C1-BB1C-1870FA7B51A9}"/>
              </a:ext>
            </a:extLst>
          </p:cNvPr>
          <p:cNvSpPr>
            <a:spLocks noGrp="1"/>
          </p:cNvSpPr>
          <p:nvPr>
            <p:ph type="title"/>
          </p:nvPr>
        </p:nvSpPr>
        <p:spPr>
          <a:xfrm>
            <a:off x="838200" y="-169682"/>
            <a:ext cx="10515600" cy="982908"/>
          </a:xfrm>
        </p:spPr>
        <p:txBody>
          <a:bodyPr/>
          <a:lstStyle/>
          <a:p>
            <a:pPr algn="ctr"/>
            <a:r>
              <a:rPr lang="en-ZA" sz="2800" b="1" dirty="0">
                <a:solidFill>
                  <a:srgbClr val="276092"/>
                </a:solidFill>
              </a:rPr>
              <a:t>GENERAL LEDGER &amp; TRIAL BALANCE Cont.</a:t>
            </a:r>
            <a:endParaRPr lang="en-ZA" dirty="0"/>
          </a:p>
        </p:txBody>
      </p:sp>
      <p:sp>
        <p:nvSpPr>
          <p:cNvPr id="3" name="Content Placeholder 2">
            <a:extLst>
              <a:ext uri="{FF2B5EF4-FFF2-40B4-BE49-F238E27FC236}">
                <a16:creationId xmlns:a16="http://schemas.microsoft.com/office/drawing/2014/main" id="{5EC0EA75-0295-4B99-9B0E-07B594E5015E}"/>
              </a:ext>
            </a:extLst>
          </p:cNvPr>
          <p:cNvSpPr>
            <a:spLocks noGrp="1"/>
          </p:cNvSpPr>
          <p:nvPr>
            <p:ph idx="1"/>
          </p:nvPr>
        </p:nvSpPr>
        <p:spPr>
          <a:xfrm>
            <a:off x="1422662" y="923827"/>
            <a:ext cx="6194196" cy="4920792"/>
          </a:xfrm>
        </p:spPr>
        <p:txBody>
          <a:bodyPr/>
          <a:lstStyle/>
          <a:p>
            <a:pPr marL="0" lvl="0" indent="0">
              <a:buNone/>
            </a:pPr>
            <a:r>
              <a:rPr lang="en-ZA" sz="2600" b="1" u="sng" dirty="0">
                <a:solidFill>
                  <a:srgbClr val="276092"/>
                </a:solidFill>
              </a:rPr>
              <a:t>Trial balance</a:t>
            </a:r>
          </a:p>
          <a:p>
            <a:pPr marL="0" indent="0" algn="just">
              <a:buNone/>
            </a:pPr>
            <a:endParaRPr lang="en-ZA" sz="2000" dirty="0"/>
          </a:p>
          <a:p>
            <a:pPr marL="0" indent="0" algn="just">
              <a:buNone/>
            </a:pPr>
            <a:r>
              <a:rPr lang="en-ZA" sz="2000" dirty="0"/>
              <a:t>A trial balance contains a summary of all the balances of </a:t>
            </a:r>
            <a:r>
              <a:rPr lang="en-ZA" sz="2000" dirty="0">
                <a:solidFill>
                  <a:srgbClr val="FF0000"/>
                </a:solidFill>
              </a:rPr>
              <a:t>balance sheet accounts </a:t>
            </a:r>
            <a:r>
              <a:rPr lang="en-ZA" sz="2000" dirty="0"/>
              <a:t>and the totals of all </a:t>
            </a:r>
            <a:r>
              <a:rPr lang="en-ZA" sz="2000" dirty="0">
                <a:solidFill>
                  <a:srgbClr val="FF0000"/>
                </a:solidFill>
              </a:rPr>
              <a:t>nominal accounts </a:t>
            </a:r>
            <a:r>
              <a:rPr lang="en-ZA" sz="2000" dirty="0"/>
              <a:t>in the business entity. </a:t>
            </a:r>
          </a:p>
          <a:p>
            <a:pPr marL="0" indent="0" algn="just">
              <a:buNone/>
            </a:pPr>
            <a:endParaRPr lang="en-ZA" sz="2200" dirty="0">
              <a:solidFill>
                <a:srgbClr val="FF0000"/>
              </a:solidFill>
            </a:endParaRPr>
          </a:p>
          <a:p>
            <a:pPr marL="0" indent="0" algn="just">
              <a:buNone/>
            </a:pPr>
            <a:r>
              <a:rPr lang="en-ZA" sz="2000" dirty="0"/>
              <a:t>A trial balance is usually prepared on a monthly basis, but it can be prepared at any time when needed. The purpose of a trial balance is to ensure that the double-entry principle has been correctly applied </a:t>
            </a:r>
            <a:r>
              <a:rPr lang="en-ZA" sz="1800" dirty="0">
                <a:solidFill>
                  <a:srgbClr val="FF0000"/>
                </a:solidFill>
              </a:rPr>
              <a:t>(for every debit there is a credit and vice versa)</a:t>
            </a:r>
          </a:p>
          <a:p>
            <a:pPr marL="0" indent="0" algn="just">
              <a:buNone/>
            </a:pPr>
            <a:endParaRPr lang="en-ZA" sz="2200" dirty="0"/>
          </a:p>
        </p:txBody>
      </p:sp>
      <p:pic>
        <p:nvPicPr>
          <p:cNvPr id="4" name="Picture 3">
            <a:extLst>
              <a:ext uri="{FF2B5EF4-FFF2-40B4-BE49-F238E27FC236}">
                <a16:creationId xmlns:a16="http://schemas.microsoft.com/office/drawing/2014/main" id="{A664C23C-45EE-4DE2-8C39-065FCA15A6AD}"/>
              </a:ext>
            </a:extLst>
          </p:cNvPr>
          <p:cNvPicPr>
            <a:picLocks noChangeAspect="1"/>
          </p:cNvPicPr>
          <p:nvPr/>
        </p:nvPicPr>
        <p:blipFill>
          <a:blip r:embed="rId2"/>
          <a:stretch>
            <a:fillRect/>
          </a:stretch>
        </p:blipFill>
        <p:spPr>
          <a:xfrm>
            <a:off x="8037676" y="1948792"/>
            <a:ext cx="4019207" cy="2870862"/>
          </a:xfrm>
          <a:prstGeom prst="rect">
            <a:avLst/>
          </a:prstGeom>
        </p:spPr>
      </p:pic>
    </p:spTree>
    <p:extLst>
      <p:ext uri="{BB962C8B-B14F-4D97-AF65-F5344CB8AC3E}">
        <p14:creationId xmlns:p14="http://schemas.microsoft.com/office/powerpoint/2010/main" val="3647583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FFCFB-7722-44B5-AA74-D5DFC567D7F5}"/>
              </a:ext>
            </a:extLst>
          </p:cNvPr>
          <p:cNvSpPr>
            <a:spLocks noGrp="1"/>
          </p:cNvSpPr>
          <p:nvPr>
            <p:ph type="title"/>
          </p:nvPr>
        </p:nvSpPr>
        <p:spPr>
          <a:xfrm>
            <a:off x="838200" y="-375371"/>
            <a:ext cx="10515600" cy="1325563"/>
          </a:xfrm>
        </p:spPr>
        <p:txBody>
          <a:bodyPr/>
          <a:lstStyle/>
          <a:p>
            <a:pPr algn="ctr"/>
            <a:r>
              <a:rPr lang="en-ZA" sz="2800" b="1" dirty="0">
                <a:solidFill>
                  <a:srgbClr val="276092"/>
                </a:solidFill>
              </a:rPr>
              <a:t>GENERAL LEDGER &amp; TRIAL BALANCE Cont.</a:t>
            </a:r>
            <a:endParaRPr lang="en-ZA" dirty="0"/>
          </a:p>
        </p:txBody>
      </p:sp>
      <p:sp>
        <p:nvSpPr>
          <p:cNvPr id="3" name="Content Placeholder 2">
            <a:extLst>
              <a:ext uri="{FF2B5EF4-FFF2-40B4-BE49-F238E27FC236}">
                <a16:creationId xmlns:a16="http://schemas.microsoft.com/office/drawing/2014/main" id="{0480D56C-DD2E-4B94-86D3-DC65D62156C2}"/>
              </a:ext>
            </a:extLst>
          </p:cNvPr>
          <p:cNvSpPr>
            <a:spLocks noGrp="1"/>
          </p:cNvSpPr>
          <p:nvPr>
            <p:ph idx="1"/>
          </p:nvPr>
        </p:nvSpPr>
        <p:spPr>
          <a:xfrm>
            <a:off x="1431303" y="672101"/>
            <a:ext cx="10515600" cy="5193285"/>
          </a:xfrm>
        </p:spPr>
        <p:txBody>
          <a:bodyPr/>
          <a:lstStyle/>
          <a:p>
            <a:pPr marL="0" lvl="0" indent="0">
              <a:buNone/>
            </a:pPr>
            <a:r>
              <a:rPr lang="en-ZA" sz="2600" b="1" u="sng" dirty="0">
                <a:solidFill>
                  <a:srgbClr val="276092"/>
                </a:solidFill>
              </a:rPr>
              <a:t>Trial balance</a:t>
            </a:r>
          </a:p>
          <a:p>
            <a:endParaRPr lang="en-ZA" dirty="0"/>
          </a:p>
        </p:txBody>
      </p:sp>
      <p:pic>
        <p:nvPicPr>
          <p:cNvPr id="4" name="Picture 3">
            <a:extLst>
              <a:ext uri="{FF2B5EF4-FFF2-40B4-BE49-F238E27FC236}">
                <a16:creationId xmlns:a16="http://schemas.microsoft.com/office/drawing/2014/main" id="{C808D4C1-C5C8-46A3-B351-B60B63BDC712}"/>
              </a:ext>
            </a:extLst>
          </p:cNvPr>
          <p:cNvPicPr>
            <a:picLocks noChangeAspect="1"/>
          </p:cNvPicPr>
          <p:nvPr/>
        </p:nvPicPr>
        <p:blipFill>
          <a:blip r:embed="rId2"/>
          <a:stretch>
            <a:fillRect/>
          </a:stretch>
        </p:blipFill>
        <p:spPr>
          <a:xfrm>
            <a:off x="1809947" y="1315086"/>
            <a:ext cx="8950750" cy="4652082"/>
          </a:xfrm>
          <a:prstGeom prst="rect">
            <a:avLst/>
          </a:prstGeom>
        </p:spPr>
      </p:pic>
    </p:spTree>
    <p:extLst>
      <p:ext uri="{BB962C8B-B14F-4D97-AF65-F5344CB8AC3E}">
        <p14:creationId xmlns:p14="http://schemas.microsoft.com/office/powerpoint/2010/main" val="3012408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62828-C98C-4880-81D7-0BAE181FA230}"/>
              </a:ext>
            </a:extLst>
          </p:cNvPr>
          <p:cNvSpPr>
            <a:spLocks noGrp="1"/>
          </p:cNvSpPr>
          <p:nvPr>
            <p:ph type="title"/>
          </p:nvPr>
        </p:nvSpPr>
        <p:spPr>
          <a:xfrm>
            <a:off x="838200" y="-250132"/>
            <a:ext cx="10515600" cy="1325563"/>
          </a:xfrm>
        </p:spPr>
        <p:txBody>
          <a:bodyPr>
            <a:normAutofit/>
          </a:bodyPr>
          <a:lstStyle/>
          <a:p>
            <a:pPr algn="ctr"/>
            <a:r>
              <a:rPr lang="en-ZA" sz="2800" b="1" dirty="0">
                <a:solidFill>
                  <a:srgbClr val="276092"/>
                </a:solidFill>
              </a:rPr>
              <a:t>GENERAL LEDGER &amp; TRIAL BALANCE Cont.</a:t>
            </a:r>
            <a:endParaRPr lang="en-ZA" sz="2800" b="1" dirty="0"/>
          </a:p>
        </p:txBody>
      </p:sp>
      <p:sp>
        <p:nvSpPr>
          <p:cNvPr id="3" name="Content Placeholder 2">
            <a:extLst>
              <a:ext uri="{FF2B5EF4-FFF2-40B4-BE49-F238E27FC236}">
                <a16:creationId xmlns:a16="http://schemas.microsoft.com/office/drawing/2014/main" id="{BBF1F3AB-7707-4576-891F-41CCA64FB06F}"/>
              </a:ext>
            </a:extLst>
          </p:cNvPr>
          <p:cNvSpPr>
            <a:spLocks noGrp="1"/>
          </p:cNvSpPr>
          <p:nvPr>
            <p:ph idx="1"/>
          </p:nvPr>
        </p:nvSpPr>
        <p:spPr>
          <a:xfrm>
            <a:off x="1438896" y="694351"/>
            <a:ext cx="10515600" cy="5469297"/>
          </a:xfrm>
        </p:spPr>
        <p:txBody>
          <a:bodyPr/>
          <a:lstStyle/>
          <a:p>
            <a:pPr marL="0" lvl="0" indent="0">
              <a:buNone/>
            </a:pPr>
            <a:endParaRPr lang="en-ZA" sz="2200" dirty="0">
              <a:solidFill>
                <a:srgbClr val="276092"/>
              </a:solidFill>
            </a:endParaRPr>
          </a:p>
          <a:p>
            <a:pPr marL="0" lvl="0" indent="0">
              <a:buNone/>
            </a:pPr>
            <a:r>
              <a:rPr lang="en-ZA" sz="2200" dirty="0">
                <a:solidFill>
                  <a:srgbClr val="276092"/>
                </a:solidFill>
              </a:rPr>
              <a:t>Example:</a:t>
            </a:r>
          </a:p>
          <a:p>
            <a:pPr marL="0" lvl="0" indent="0">
              <a:buNone/>
            </a:pPr>
            <a:endParaRPr lang="en-ZA" sz="2200" dirty="0">
              <a:solidFill>
                <a:srgbClr val="276092"/>
              </a:solidFill>
            </a:endParaRPr>
          </a:p>
          <a:p>
            <a:pPr marL="342900" indent="-342900">
              <a:buAutoNum type="arabicParenR"/>
            </a:pPr>
            <a:r>
              <a:rPr lang="en-ZA" sz="1800" dirty="0"/>
              <a:t>Ryan deposited R50 000 into the business bank account as his capital contribution.</a:t>
            </a:r>
          </a:p>
          <a:p>
            <a:pPr marL="0" indent="0">
              <a:buNone/>
            </a:pPr>
            <a:endParaRPr lang="en-ZA" sz="1800" dirty="0"/>
          </a:p>
          <a:p>
            <a:pPr marL="342900" indent="-342900">
              <a:buAutoNum type="arabicParenR" startAt="7"/>
            </a:pPr>
            <a:r>
              <a:rPr lang="en-ZA" sz="1800" dirty="0"/>
              <a:t>Paid weekly wages R1 500.</a:t>
            </a:r>
          </a:p>
          <a:p>
            <a:pPr marL="0" indent="0">
              <a:buNone/>
            </a:pPr>
            <a:endParaRPr lang="en-ZA" sz="1800" dirty="0"/>
          </a:p>
          <a:p>
            <a:pPr marL="0" indent="0">
              <a:buNone/>
            </a:pPr>
            <a:r>
              <a:rPr lang="en-ZA" sz="1800" dirty="0"/>
              <a:t>14) Sold goods to a customer for cash R20 000, cost price R16 000.</a:t>
            </a:r>
          </a:p>
          <a:p>
            <a:pPr marL="0" indent="0">
              <a:buNone/>
            </a:pPr>
            <a:endParaRPr lang="en-ZA" sz="1800" dirty="0"/>
          </a:p>
          <a:p>
            <a:pPr marL="0" indent="0">
              <a:buNone/>
            </a:pPr>
            <a:r>
              <a:rPr lang="en-ZA" sz="1800" dirty="0"/>
              <a:t>25) Purchased inventory for cash R35 000 from Easy Stitch Ltd.</a:t>
            </a:r>
          </a:p>
          <a:p>
            <a:pPr marL="0" indent="0">
              <a:buNone/>
            </a:pPr>
            <a:endParaRPr lang="en-ZA" sz="1600" dirty="0"/>
          </a:p>
          <a:p>
            <a:pPr marL="0" indent="0">
              <a:buNone/>
            </a:pPr>
            <a:endParaRPr lang="en-ZA" sz="1800" dirty="0"/>
          </a:p>
          <a:p>
            <a:pPr marL="0" indent="0">
              <a:buNone/>
            </a:pPr>
            <a:endParaRPr lang="en-ZA" sz="1800" dirty="0"/>
          </a:p>
        </p:txBody>
      </p:sp>
    </p:spTree>
    <p:extLst>
      <p:ext uri="{BB962C8B-B14F-4D97-AF65-F5344CB8AC3E}">
        <p14:creationId xmlns:p14="http://schemas.microsoft.com/office/powerpoint/2010/main" val="1625460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F22C51-EB8B-4D8E-AEE6-944F05FDEF99}"/>
              </a:ext>
            </a:extLst>
          </p:cNvPr>
          <p:cNvPicPr>
            <a:picLocks noGrp="1" noChangeAspect="1"/>
          </p:cNvPicPr>
          <p:nvPr>
            <p:ph idx="1"/>
          </p:nvPr>
        </p:nvPicPr>
        <p:blipFill>
          <a:blip r:embed="rId2"/>
          <a:stretch>
            <a:fillRect/>
          </a:stretch>
        </p:blipFill>
        <p:spPr>
          <a:xfrm>
            <a:off x="1376314" y="537445"/>
            <a:ext cx="6833460" cy="1955128"/>
          </a:xfrm>
          <a:prstGeom prst="rect">
            <a:avLst/>
          </a:prstGeom>
        </p:spPr>
      </p:pic>
      <p:sp>
        <p:nvSpPr>
          <p:cNvPr id="4" name="Title 1">
            <a:extLst>
              <a:ext uri="{FF2B5EF4-FFF2-40B4-BE49-F238E27FC236}">
                <a16:creationId xmlns:a16="http://schemas.microsoft.com/office/drawing/2014/main" id="{65178734-B647-4C29-B7B3-90845621C9A5}"/>
              </a:ext>
            </a:extLst>
          </p:cNvPr>
          <p:cNvSpPr>
            <a:spLocks noGrp="1"/>
          </p:cNvSpPr>
          <p:nvPr>
            <p:ph type="title"/>
          </p:nvPr>
        </p:nvSpPr>
        <p:spPr>
          <a:xfrm>
            <a:off x="838200" y="-153350"/>
            <a:ext cx="10515600" cy="1166732"/>
          </a:xfrm>
        </p:spPr>
        <p:txBody>
          <a:bodyPr>
            <a:normAutofit/>
          </a:bodyPr>
          <a:lstStyle/>
          <a:p>
            <a:pPr algn="ctr"/>
            <a:r>
              <a:rPr lang="en-ZA" sz="2800" b="1" dirty="0">
                <a:solidFill>
                  <a:srgbClr val="276092"/>
                </a:solidFill>
              </a:rPr>
              <a:t>GENERAL LEDGER &amp; TRIAL BALANCE Cont.</a:t>
            </a:r>
            <a:endParaRPr lang="en-ZA" sz="2800" b="1" dirty="0"/>
          </a:p>
        </p:txBody>
      </p:sp>
      <p:pic>
        <p:nvPicPr>
          <p:cNvPr id="6" name="Picture 5">
            <a:extLst>
              <a:ext uri="{FF2B5EF4-FFF2-40B4-BE49-F238E27FC236}">
                <a16:creationId xmlns:a16="http://schemas.microsoft.com/office/drawing/2014/main" id="{9B1A2D98-90EE-4BFE-918A-CCD99BA3A4E4}"/>
              </a:ext>
            </a:extLst>
          </p:cNvPr>
          <p:cNvPicPr>
            <a:picLocks noChangeAspect="1"/>
          </p:cNvPicPr>
          <p:nvPr/>
        </p:nvPicPr>
        <p:blipFill>
          <a:blip r:embed="rId3"/>
          <a:stretch>
            <a:fillRect/>
          </a:stretch>
        </p:blipFill>
        <p:spPr>
          <a:xfrm>
            <a:off x="4848632" y="2450848"/>
            <a:ext cx="6732865" cy="1562642"/>
          </a:xfrm>
          <a:prstGeom prst="rect">
            <a:avLst/>
          </a:prstGeom>
        </p:spPr>
      </p:pic>
      <p:graphicFrame>
        <p:nvGraphicFramePr>
          <p:cNvPr id="7" name="Table 6">
            <a:extLst>
              <a:ext uri="{FF2B5EF4-FFF2-40B4-BE49-F238E27FC236}">
                <a16:creationId xmlns:a16="http://schemas.microsoft.com/office/drawing/2014/main" id="{73645262-F81E-4685-9218-9F6C92109387}"/>
              </a:ext>
            </a:extLst>
          </p:cNvPr>
          <p:cNvGraphicFramePr>
            <a:graphicFrameLocks noGrp="1"/>
          </p:cNvGraphicFramePr>
          <p:nvPr>
            <p:extLst>
              <p:ext uri="{D42A27DB-BD31-4B8C-83A1-F6EECF244321}">
                <p14:modId xmlns:p14="http://schemas.microsoft.com/office/powerpoint/2010/main" val="249258340"/>
              </p:ext>
            </p:extLst>
          </p:nvPr>
        </p:nvGraphicFramePr>
        <p:xfrm>
          <a:off x="1457052" y="3826344"/>
          <a:ext cx="6783160" cy="1806866"/>
        </p:xfrm>
        <a:graphic>
          <a:graphicData uri="http://schemas.openxmlformats.org/drawingml/2006/table">
            <a:tbl>
              <a:tblPr/>
              <a:tblGrid>
                <a:gridCol w="839024">
                  <a:extLst>
                    <a:ext uri="{9D8B030D-6E8A-4147-A177-3AD203B41FA5}">
                      <a16:colId xmlns:a16="http://schemas.microsoft.com/office/drawing/2014/main" val="3698171475"/>
                    </a:ext>
                  </a:extLst>
                </a:gridCol>
                <a:gridCol w="351433">
                  <a:extLst>
                    <a:ext uri="{9D8B030D-6E8A-4147-A177-3AD203B41FA5}">
                      <a16:colId xmlns:a16="http://schemas.microsoft.com/office/drawing/2014/main" val="3528070493"/>
                    </a:ext>
                  </a:extLst>
                </a:gridCol>
                <a:gridCol w="1074076">
                  <a:extLst>
                    <a:ext uri="{9D8B030D-6E8A-4147-A177-3AD203B41FA5}">
                      <a16:colId xmlns:a16="http://schemas.microsoft.com/office/drawing/2014/main" val="689455375"/>
                    </a:ext>
                  </a:extLst>
                </a:gridCol>
                <a:gridCol w="108015">
                  <a:extLst>
                    <a:ext uri="{9D8B030D-6E8A-4147-A177-3AD203B41FA5}">
                      <a16:colId xmlns:a16="http://schemas.microsoft.com/office/drawing/2014/main" val="3450694034"/>
                    </a:ext>
                  </a:extLst>
                </a:gridCol>
                <a:gridCol w="1074076">
                  <a:extLst>
                    <a:ext uri="{9D8B030D-6E8A-4147-A177-3AD203B41FA5}">
                      <a16:colId xmlns:a16="http://schemas.microsoft.com/office/drawing/2014/main" val="3065730677"/>
                    </a:ext>
                  </a:extLst>
                </a:gridCol>
                <a:gridCol w="732623">
                  <a:extLst>
                    <a:ext uri="{9D8B030D-6E8A-4147-A177-3AD203B41FA5}">
                      <a16:colId xmlns:a16="http://schemas.microsoft.com/office/drawing/2014/main" val="2324625929"/>
                    </a:ext>
                  </a:extLst>
                </a:gridCol>
                <a:gridCol w="307252">
                  <a:extLst>
                    <a:ext uri="{9D8B030D-6E8A-4147-A177-3AD203B41FA5}">
                      <a16:colId xmlns:a16="http://schemas.microsoft.com/office/drawing/2014/main" val="3021143813"/>
                    </a:ext>
                  </a:extLst>
                </a:gridCol>
                <a:gridCol w="1277355">
                  <a:extLst>
                    <a:ext uri="{9D8B030D-6E8A-4147-A177-3AD203B41FA5}">
                      <a16:colId xmlns:a16="http://schemas.microsoft.com/office/drawing/2014/main" val="430157306"/>
                    </a:ext>
                  </a:extLst>
                </a:gridCol>
                <a:gridCol w="289056">
                  <a:extLst>
                    <a:ext uri="{9D8B030D-6E8A-4147-A177-3AD203B41FA5}">
                      <a16:colId xmlns:a16="http://schemas.microsoft.com/office/drawing/2014/main" val="1890965741"/>
                    </a:ext>
                  </a:extLst>
                </a:gridCol>
                <a:gridCol w="730250">
                  <a:extLst>
                    <a:ext uri="{9D8B030D-6E8A-4147-A177-3AD203B41FA5}">
                      <a16:colId xmlns:a16="http://schemas.microsoft.com/office/drawing/2014/main" val="3296993381"/>
                    </a:ext>
                  </a:extLst>
                </a:gridCol>
              </a:tblGrid>
              <a:tr h="349420">
                <a:tc>
                  <a:txBody>
                    <a:bodyPr/>
                    <a:lstStyle/>
                    <a:p>
                      <a:pPr fontAlgn="b">
                        <a:lnSpc>
                          <a:spcPct val="107000"/>
                        </a:lnSpc>
                        <a:spcAft>
                          <a:spcPts val="0"/>
                        </a:spcAft>
                      </a:pPr>
                      <a:r>
                        <a:rPr lang="en-ZA" sz="1300" kern="120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r>
                        <a:rPr lang="en-ZA" sz="1300" kern="120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r>
                        <a:rPr lang="en-ZA" sz="1300" kern="120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r>
                        <a:rPr lang="en-ZA" sz="1300" kern="120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fontAlgn="b">
                        <a:lnSpc>
                          <a:spcPct val="107000"/>
                        </a:lnSpc>
                        <a:spcAft>
                          <a:spcPts val="0"/>
                        </a:spcAft>
                      </a:pPr>
                      <a:r>
                        <a:rPr lang="en-ZA" sz="1400" kern="1200" dirty="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r>
                        <a:rPr lang="en-ZA" sz="1600" kern="1200" dirty="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Sales</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fontAlgn="b">
                        <a:lnSpc>
                          <a:spcPct val="107000"/>
                        </a:lnSpc>
                        <a:spcAft>
                          <a:spcPts val="0"/>
                        </a:spcAft>
                      </a:pPr>
                      <a:r>
                        <a:rPr lang="en-ZA" sz="1400" kern="120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r>
                        <a:rPr lang="en-ZA" sz="1400" kern="1200" dirty="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r>
                        <a:rPr lang="en-ZA" sz="1400" kern="120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en-ZA" sz="1200">
                        <a:effectLst/>
                        <a:latin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0302876"/>
                  </a:ext>
                </a:extLst>
              </a:tr>
              <a:tr h="388113">
                <a:tc>
                  <a:txBody>
                    <a:bodyPr/>
                    <a:lstStyle/>
                    <a:p>
                      <a:pPr fontAlgn="b">
                        <a:lnSpc>
                          <a:spcPct val="107000"/>
                        </a:lnSpc>
                        <a:spcAft>
                          <a:spcPts val="0"/>
                        </a:spcAft>
                      </a:pPr>
                      <a:r>
                        <a:rPr lang="en-ZA" sz="13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lnSpc>
                          <a:spcPct val="107000"/>
                        </a:lnSpc>
                        <a:spcAft>
                          <a:spcPts val="0"/>
                        </a:spcAft>
                      </a:pPr>
                      <a:r>
                        <a:rPr lang="en-ZA" sz="13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fontAlgn="b">
                        <a:lnSpc>
                          <a:spcPct val="107000"/>
                        </a:lnSpc>
                        <a:spcAft>
                          <a:spcPts val="0"/>
                        </a:spcAft>
                      </a:pPr>
                      <a:r>
                        <a:rPr lang="en-ZA" sz="13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n-ZA" sz="13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fontAlgn="b">
                        <a:lnSpc>
                          <a:spcPct val="107000"/>
                        </a:lnSpc>
                        <a:spcAft>
                          <a:spcPts val="0"/>
                        </a:spcAft>
                      </a:pPr>
                      <a:r>
                        <a:rPr lang="en-ZA" sz="1600" kern="1200" dirty="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 2021</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fontAlgn="b">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fontAlgn="b">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en-ZA" sz="1600">
                          <a:effectLst/>
                          <a:latin typeface="Arial" panose="020B0604020202020204" pitchFamily="34" charset="0"/>
                          <a:ea typeface="Times New Roman" panose="02020603050405020304" pitchFamily="18" charset="0"/>
                          <a:cs typeface="Times New Roman" panose="02020603050405020304" pitchFamily="18" charset="0"/>
                        </a:rPr>
                        <a:t> </a:t>
                      </a:r>
                      <a:endParaRPr lang="en-ZA" sz="14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fontAlgn="b">
                        <a:lnSpc>
                          <a:spcPct val="107000"/>
                        </a:lnSpc>
                        <a:spcAft>
                          <a:spcPts val="0"/>
                        </a:spcAft>
                      </a:pPr>
                      <a:r>
                        <a:rPr lang="en-ZA" sz="1600">
                          <a:effectLst/>
                          <a:latin typeface="Arial" panose="020B0604020202020204" pitchFamily="34" charset="0"/>
                          <a:ea typeface="Times New Roman" panose="02020603050405020304" pitchFamily="18" charset="0"/>
                          <a:cs typeface="Times New Roman" panose="02020603050405020304" pitchFamily="18" charset="0"/>
                        </a:rPr>
                        <a:t> </a:t>
                      </a:r>
                      <a:endParaRPr lang="en-ZA" sz="14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36003118"/>
                  </a:ext>
                </a:extLst>
              </a:tr>
              <a:tr h="681220">
                <a:tc>
                  <a:txBody>
                    <a:bodyPr/>
                    <a:lstStyle/>
                    <a:p>
                      <a:pPr fontAlgn="b">
                        <a:lnSpc>
                          <a:spcPct val="107000"/>
                        </a:lnSpc>
                        <a:spcAft>
                          <a:spcPts val="0"/>
                        </a:spcAft>
                      </a:pPr>
                      <a:r>
                        <a:rPr lang="en-ZA" sz="13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gn="ctr" fontAlgn="b">
                        <a:lnSpc>
                          <a:spcPct val="107000"/>
                        </a:lnSpc>
                        <a:spcAft>
                          <a:spcPts val="0"/>
                        </a:spcAft>
                      </a:pPr>
                      <a:r>
                        <a:rPr lang="en-ZA" sz="13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fontAlgn="b">
                        <a:lnSpc>
                          <a:spcPct val="107000"/>
                        </a:lnSpc>
                        <a:spcAft>
                          <a:spcPts val="0"/>
                        </a:spcAft>
                      </a:pPr>
                      <a:r>
                        <a:rPr lang="en-ZA" sz="13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spcAft>
                          <a:spcPts val="0"/>
                        </a:spcAft>
                      </a:pPr>
                      <a:r>
                        <a:rPr lang="en-ZA" sz="1300">
                          <a:effectLst/>
                          <a:latin typeface="Arial" panose="020B0604020202020204" pitchFamily="34" charset="0"/>
                          <a:ea typeface="Times New Roman" panose="02020603050405020304" pitchFamily="18" charset="0"/>
                          <a:cs typeface="Times New Roman" panose="02020603050405020304" pitchFamily="18" charset="0"/>
                        </a:rPr>
                        <a:t> </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gn="r" fontAlgn="b">
                        <a:lnSpc>
                          <a:spcPct val="107000"/>
                        </a:lnSpc>
                        <a:spcAft>
                          <a:spcPts val="0"/>
                        </a:spcAft>
                      </a:pPr>
                      <a:r>
                        <a:rPr lang="en-ZA"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fontAlgn="b">
                        <a:lnSpc>
                          <a:spcPct val="107000"/>
                        </a:lnSpc>
                        <a:spcAft>
                          <a:spcPts val="0"/>
                        </a:spcAft>
                      </a:pPr>
                      <a:r>
                        <a:rPr lang="en-ZA" sz="1600" kern="1200" dirty="0">
                          <a:solidFill>
                            <a:srgbClr val="276092"/>
                          </a:solidFill>
                          <a:effectLst/>
                          <a:latin typeface="Arial" panose="020B0604020202020204" pitchFamily="34" charset="0"/>
                          <a:ea typeface="Times New Roman" panose="02020603050405020304" pitchFamily="18" charset="0"/>
                          <a:cs typeface="Times New Roman" panose="02020603050405020304" pitchFamily="18" charset="0"/>
                        </a:rPr>
                        <a:t>March</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fontAlgn="b">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14</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fontAlgn="b">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Bank</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spcAft>
                          <a:spcPts val="0"/>
                        </a:spcAft>
                      </a:pPr>
                      <a:r>
                        <a:rPr lang="en-ZA" sz="1600">
                          <a:effectLst/>
                          <a:latin typeface="Arial" panose="020B0604020202020204" pitchFamily="34" charset="0"/>
                          <a:ea typeface="Times New Roman" panose="02020603050405020304" pitchFamily="18" charset="0"/>
                          <a:cs typeface="Times New Roman" panose="02020603050405020304" pitchFamily="18" charset="0"/>
                        </a:rPr>
                        <a:t> </a:t>
                      </a:r>
                      <a:endParaRPr lang="en-ZA" sz="14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gn="r" fontAlgn="b">
                        <a:lnSpc>
                          <a:spcPct val="107000"/>
                        </a:lnSpc>
                        <a:spcAft>
                          <a:spcPts val="0"/>
                        </a:spcAft>
                      </a:pPr>
                      <a:r>
                        <a:rPr lang="en-ZA" sz="1600">
                          <a:effectLst/>
                          <a:latin typeface="Arial" panose="020B0604020202020204" pitchFamily="34" charset="0"/>
                          <a:ea typeface="Times New Roman" panose="02020603050405020304" pitchFamily="18" charset="0"/>
                          <a:cs typeface="Times New Roman" panose="02020603050405020304" pitchFamily="18" charset="0"/>
                        </a:rPr>
                        <a:t>20 000</a:t>
                      </a:r>
                      <a:endParaRPr lang="en-ZA" sz="14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841213"/>
                  </a:ext>
                </a:extLst>
              </a:tr>
              <a:tr h="388113">
                <a:tc>
                  <a:txBody>
                    <a:bodyPr/>
                    <a:lstStyle/>
                    <a:p>
                      <a:pPr>
                        <a:lnSpc>
                          <a:spcPct val="107000"/>
                        </a:lnSpc>
                      </a:pPr>
                      <a:endParaRPr lang="en-ZA" sz="1100">
                        <a:effectLst/>
                        <a:latin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pPr>
                      <a:endParaRPr lang="en-ZA" sz="1100">
                        <a:effectLst/>
                        <a:latin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pPr>
                      <a:endParaRPr lang="en-ZA" sz="1100">
                        <a:effectLst/>
                        <a:latin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pPr>
                      <a:endParaRPr lang="en-ZA" sz="1100">
                        <a:effectLst/>
                        <a:latin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pPr>
                      <a:endParaRPr lang="en-ZA" sz="1200">
                        <a:effectLst/>
                        <a:latin typeface="Calibri" panose="020F0502020204030204" pitchFamily="34" charset="0"/>
                        <a:cs typeface="Times New Roman" panose="02020603050405020304" pitchFamily="18" charset="0"/>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April</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1</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Total b/d</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nSpc>
                          <a:spcPct val="107000"/>
                        </a:lnSpc>
                      </a:pPr>
                      <a:endParaRPr lang="en-ZA" sz="1400" dirty="0">
                        <a:effectLst/>
                        <a:latin typeface="Calibri" panose="020F0502020204030204" pitchFamily="34" charset="0"/>
                        <a:cs typeface="Times New Roman" panose="02020603050405020304" pitchFamily="18" charset="0"/>
                      </a:endParaRPr>
                    </a:p>
                  </a:txBody>
                  <a:tcPr marL="6350" marR="6350" marT="6350" marB="0" anchor="b">
                    <a:lnL>
                      <a:noFill/>
                    </a:lnL>
                    <a:lnR>
                      <a:noFill/>
                    </a:lnR>
                    <a:lnT>
                      <a:noFill/>
                    </a:lnT>
                    <a:lnB>
                      <a:noFill/>
                    </a:lnB>
                  </a:tcPr>
                </a:tc>
                <a:tc>
                  <a:txBody>
                    <a:bodyPr/>
                    <a:lstStyle/>
                    <a:p>
                      <a:pPr algn="r">
                        <a:lnSpc>
                          <a:spcPct val="107000"/>
                        </a:lnSpc>
                        <a:spcAft>
                          <a:spcPts val="0"/>
                        </a:spcAf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20 000</a:t>
                      </a:r>
                      <a:endParaRPr lang="en-Z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08279286"/>
                  </a:ext>
                </a:extLst>
              </a:tr>
            </a:tbl>
          </a:graphicData>
        </a:graphic>
      </p:graphicFrame>
    </p:spTree>
    <p:extLst>
      <p:ext uri="{BB962C8B-B14F-4D97-AF65-F5344CB8AC3E}">
        <p14:creationId xmlns:p14="http://schemas.microsoft.com/office/powerpoint/2010/main" val="4038766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E266-7F6B-4AFF-BD5D-C80A86B6504E}"/>
              </a:ext>
            </a:extLst>
          </p:cNvPr>
          <p:cNvSpPr>
            <a:spLocks noGrp="1"/>
          </p:cNvSpPr>
          <p:nvPr>
            <p:ph type="title"/>
          </p:nvPr>
        </p:nvSpPr>
        <p:spPr>
          <a:xfrm>
            <a:off x="838200" y="-31405"/>
            <a:ext cx="10515600" cy="992335"/>
          </a:xfrm>
        </p:spPr>
        <p:txBody>
          <a:bodyPr/>
          <a:lstStyle/>
          <a:p>
            <a:pPr algn="ctr"/>
            <a:r>
              <a:rPr lang="en-ZA" sz="2800" b="1" dirty="0">
                <a:solidFill>
                  <a:srgbClr val="276092"/>
                </a:solidFill>
              </a:rPr>
              <a:t>GENERAL LEDGER &amp; TRIAL BALANCE Cont.</a:t>
            </a:r>
            <a:endParaRPr lang="en-ZA" dirty="0"/>
          </a:p>
        </p:txBody>
      </p:sp>
      <p:pic>
        <p:nvPicPr>
          <p:cNvPr id="5" name="Picture 4">
            <a:extLst>
              <a:ext uri="{FF2B5EF4-FFF2-40B4-BE49-F238E27FC236}">
                <a16:creationId xmlns:a16="http://schemas.microsoft.com/office/drawing/2014/main" id="{5F9062E6-123D-465D-878C-9E5ABF31D884}"/>
              </a:ext>
            </a:extLst>
          </p:cNvPr>
          <p:cNvPicPr>
            <a:picLocks noChangeAspect="1"/>
          </p:cNvPicPr>
          <p:nvPr/>
        </p:nvPicPr>
        <p:blipFill>
          <a:blip r:embed="rId2"/>
          <a:stretch>
            <a:fillRect/>
          </a:stretch>
        </p:blipFill>
        <p:spPr>
          <a:xfrm>
            <a:off x="1036929" y="4112191"/>
            <a:ext cx="6699609" cy="1496757"/>
          </a:xfrm>
          <a:prstGeom prst="rect">
            <a:avLst/>
          </a:prstGeom>
        </p:spPr>
      </p:pic>
      <p:pic>
        <p:nvPicPr>
          <p:cNvPr id="6" name="Picture 5">
            <a:extLst>
              <a:ext uri="{FF2B5EF4-FFF2-40B4-BE49-F238E27FC236}">
                <a16:creationId xmlns:a16="http://schemas.microsoft.com/office/drawing/2014/main" id="{3FBE1B4E-B55E-456C-8F45-9F6E6D41CA6B}"/>
              </a:ext>
            </a:extLst>
          </p:cNvPr>
          <p:cNvPicPr>
            <a:picLocks noChangeAspect="1"/>
          </p:cNvPicPr>
          <p:nvPr/>
        </p:nvPicPr>
        <p:blipFill>
          <a:blip r:embed="rId3"/>
          <a:stretch>
            <a:fillRect/>
          </a:stretch>
        </p:blipFill>
        <p:spPr>
          <a:xfrm>
            <a:off x="1317897" y="130146"/>
            <a:ext cx="6418641" cy="2237812"/>
          </a:xfrm>
          <a:prstGeom prst="rect">
            <a:avLst/>
          </a:prstGeom>
        </p:spPr>
      </p:pic>
      <p:pic>
        <p:nvPicPr>
          <p:cNvPr id="7" name="Picture 6">
            <a:extLst>
              <a:ext uri="{FF2B5EF4-FFF2-40B4-BE49-F238E27FC236}">
                <a16:creationId xmlns:a16="http://schemas.microsoft.com/office/drawing/2014/main" id="{32C630CA-96FC-421A-92F6-88353BBD1FE4}"/>
              </a:ext>
            </a:extLst>
          </p:cNvPr>
          <p:cNvPicPr>
            <a:picLocks noChangeAspect="1"/>
          </p:cNvPicPr>
          <p:nvPr/>
        </p:nvPicPr>
        <p:blipFill>
          <a:blip r:embed="rId4"/>
          <a:stretch>
            <a:fillRect/>
          </a:stretch>
        </p:blipFill>
        <p:spPr>
          <a:xfrm>
            <a:off x="5005633" y="2033289"/>
            <a:ext cx="6767435" cy="2053408"/>
          </a:xfrm>
          <a:prstGeom prst="rect">
            <a:avLst/>
          </a:prstGeom>
        </p:spPr>
      </p:pic>
    </p:spTree>
    <p:extLst>
      <p:ext uri="{BB962C8B-B14F-4D97-AF65-F5344CB8AC3E}">
        <p14:creationId xmlns:p14="http://schemas.microsoft.com/office/powerpoint/2010/main" val="4070205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0F31-0B8D-44C6-B298-372A23396DD9}"/>
              </a:ext>
            </a:extLst>
          </p:cNvPr>
          <p:cNvSpPr>
            <a:spLocks noGrp="1"/>
          </p:cNvSpPr>
          <p:nvPr>
            <p:ph type="title"/>
          </p:nvPr>
        </p:nvSpPr>
        <p:spPr>
          <a:xfrm>
            <a:off x="838200" y="-84841"/>
            <a:ext cx="10515600" cy="1030042"/>
          </a:xfrm>
        </p:spPr>
        <p:txBody>
          <a:bodyPr/>
          <a:lstStyle/>
          <a:p>
            <a:pPr algn="ctr"/>
            <a:r>
              <a:rPr lang="en-ZA" sz="2800" b="1" dirty="0">
                <a:solidFill>
                  <a:srgbClr val="276092"/>
                </a:solidFill>
              </a:rPr>
              <a:t>GENERAL LEDGER &amp; TRIAL BALANCE Cont.</a:t>
            </a:r>
            <a:endParaRPr lang="en-ZA" dirty="0"/>
          </a:p>
        </p:txBody>
      </p:sp>
      <p:pic>
        <p:nvPicPr>
          <p:cNvPr id="8" name="Picture 7">
            <a:extLst>
              <a:ext uri="{FF2B5EF4-FFF2-40B4-BE49-F238E27FC236}">
                <a16:creationId xmlns:a16="http://schemas.microsoft.com/office/drawing/2014/main" id="{7D1D6649-54F4-4268-ADA0-7AAFAFE91FB3}"/>
              </a:ext>
            </a:extLst>
          </p:cNvPr>
          <p:cNvPicPr>
            <a:picLocks noChangeAspect="1"/>
          </p:cNvPicPr>
          <p:nvPr/>
        </p:nvPicPr>
        <p:blipFill>
          <a:blip r:embed="rId2"/>
          <a:stretch>
            <a:fillRect/>
          </a:stretch>
        </p:blipFill>
        <p:spPr>
          <a:xfrm>
            <a:off x="1543037" y="1441174"/>
            <a:ext cx="9442721" cy="4094921"/>
          </a:xfrm>
          <a:prstGeom prst="rect">
            <a:avLst/>
          </a:prstGeom>
        </p:spPr>
      </p:pic>
    </p:spTree>
    <p:extLst>
      <p:ext uri="{BB962C8B-B14F-4D97-AF65-F5344CB8AC3E}">
        <p14:creationId xmlns:p14="http://schemas.microsoft.com/office/powerpoint/2010/main" val="451546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307D-EDEA-448A-A5F8-752DEADE6AF2}"/>
              </a:ext>
            </a:extLst>
          </p:cNvPr>
          <p:cNvSpPr>
            <a:spLocks noGrp="1"/>
          </p:cNvSpPr>
          <p:nvPr>
            <p:ph type="title"/>
          </p:nvPr>
        </p:nvSpPr>
        <p:spPr>
          <a:xfrm>
            <a:off x="569929" y="-370164"/>
            <a:ext cx="11052142" cy="1293992"/>
          </a:xfrm>
        </p:spPr>
        <p:txBody>
          <a:bodyPr/>
          <a:lstStyle/>
          <a:p>
            <a:pPr algn="ctr"/>
            <a:r>
              <a:rPr lang="en-ZA" sz="2800" b="1" dirty="0">
                <a:solidFill>
                  <a:srgbClr val="276092"/>
                </a:solidFill>
              </a:rPr>
              <a:t>GENERAL LEDGER &amp; TRIAL BALANCE PRACTICE QUESTION </a:t>
            </a:r>
            <a:endParaRPr lang="en-ZA" dirty="0"/>
          </a:p>
        </p:txBody>
      </p:sp>
      <p:sp>
        <p:nvSpPr>
          <p:cNvPr id="3" name="Content Placeholder 2">
            <a:extLst>
              <a:ext uri="{FF2B5EF4-FFF2-40B4-BE49-F238E27FC236}">
                <a16:creationId xmlns:a16="http://schemas.microsoft.com/office/drawing/2014/main" id="{BF3A6412-1379-48D1-9F2D-280012B96A2D}"/>
              </a:ext>
            </a:extLst>
          </p:cNvPr>
          <p:cNvSpPr>
            <a:spLocks noGrp="1"/>
          </p:cNvSpPr>
          <p:nvPr>
            <p:ph idx="1"/>
          </p:nvPr>
        </p:nvSpPr>
        <p:spPr>
          <a:xfrm>
            <a:off x="743932" y="637463"/>
            <a:ext cx="10515600" cy="5337977"/>
          </a:xfrm>
        </p:spPr>
        <p:txBody>
          <a:bodyPr>
            <a:normAutofit fontScale="62500" lnSpcReduction="20000"/>
          </a:bodyPr>
          <a:lstStyle/>
          <a:p>
            <a:pPr marL="0" indent="0">
              <a:buNone/>
            </a:pPr>
            <a:r>
              <a:rPr lang="en-ZA" sz="2900" dirty="0"/>
              <a:t>The following transactions took place in the books of Happy Traders during March 2021.</a:t>
            </a:r>
          </a:p>
          <a:p>
            <a:pPr marL="0" indent="0">
              <a:buNone/>
            </a:pPr>
            <a:endParaRPr lang="en-ZA" sz="2900" dirty="0"/>
          </a:p>
          <a:p>
            <a:pPr marL="0" indent="0">
              <a:buNone/>
            </a:pPr>
            <a:r>
              <a:rPr lang="en-ZA" sz="2900" dirty="0"/>
              <a:t>	1.	The owner contributed R 600 000 into the bank account of Happy Traders</a:t>
            </a:r>
          </a:p>
          <a:p>
            <a:pPr marL="0" indent="0">
              <a:buNone/>
            </a:pPr>
            <a:r>
              <a:rPr lang="en-ZA" sz="2900" dirty="0"/>
              <a:t>		as a capital contribution.</a:t>
            </a:r>
          </a:p>
          <a:p>
            <a:pPr marL="0" indent="0">
              <a:buNone/>
            </a:pPr>
            <a:r>
              <a:rPr lang="en-ZA" sz="2900" dirty="0"/>
              <a:t>	2.	Bought the following items cash:</a:t>
            </a:r>
          </a:p>
          <a:p>
            <a:pPr marL="0" indent="0">
              <a:buNone/>
            </a:pPr>
            <a:r>
              <a:rPr lang="en-ZA" sz="2900" dirty="0"/>
              <a:t>		Motor Vehicles	R200 000	</a:t>
            </a:r>
          </a:p>
          <a:p>
            <a:pPr marL="0" indent="0">
              <a:buNone/>
            </a:pPr>
            <a:r>
              <a:rPr lang="en-ZA" sz="2900" dirty="0"/>
              <a:t>		Inventory	R200 000	</a:t>
            </a:r>
          </a:p>
          <a:p>
            <a:pPr marL="0" indent="0">
              <a:buNone/>
            </a:pPr>
            <a:r>
              <a:rPr lang="en-ZA" sz="2900" dirty="0"/>
              <a:t>		Stationery	R    5 000	</a:t>
            </a:r>
          </a:p>
          <a:p>
            <a:pPr marL="0" indent="0">
              <a:buNone/>
            </a:pPr>
            <a:r>
              <a:rPr lang="en-ZA" sz="2900" dirty="0"/>
              <a:t>	5.	Sold goods for cash R350 000 (cost price, R150 000).</a:t>
            </a:r>
          </a:p>
          <a:p>
            <a:pPr marL="0" indent="0">
              <a:buNone/>
            </a:pPr>
            <a:r>
              <a:rPr lang="en-ZA" sz="2900" dirty="0"/>
              <a:t>	7.	Sold goods on credit R80 000 (cost price, R35 000).</a:t>
            </a:r>
          </a:p>
          <a:p>
            <a:pPr marL="0" indent="0">
              <a:buNone/>
            </a:pPr>
            <a:r>
              <a:rPr lang="en-ZA" sz="2900" dirty="0"/>
              <a:t>	8.	Paid wages in cash R15 000.		</a:t>
            </a:r>
          </a:p>
          <a:p>
            <a:pPr marL="0" indent="0">
              <a:buNone/>
            </a:pPr>
            <a:r>
              <a:rPr lang="en-ZA" sz="2900" dirty="0"/>
              <a:t>	12.	Purchased office furniture on credit from Big Tree Furniture Ltd, R19 550.	</a:t>
            </a:r>
          </a:p>
          <a:p>
            <a:pPr marL="0" indent="0">
              <a:buNone/>
            </a:pPr>
            <a:r>
              <a:rPr lang="en-ZA" sz="2900" dirty="0"/>
              <a:t>	17.	Inventory purchased from ABC Wholesalers on credit, R727 000.		</a:t>
            </a:r>
          </a:p>
          <a:p>
            <a:pPr marL="0" indent="0">
              <a:buNone/>
            </a:pPr>
            <a:r>
              <a:rPr lang="en-ZA" sz="2900" dirty="0"/>
              <a:t>	18.	Sold goods to A. Baker R420 000 (cost price, R182 000) on credit.</a:t>
            </a:r>
          </a:p>
          <a:p>
            <a:pPr marL="0" indent="0">
              <a:buNone/>
            </a:pPr>
            <a:r>
              <a:rPr lang="en-ZA" sz="2900" b="1" u="sng" dirty="0"/>
              <a:t>REQUIRED:</a:t>
            </a:r>
          </a:p>
          <a:p>
            <a:pPr marL="0" indent="0">
              <a:buNone/>
            </a:pPr>
            <a:r>
              <a:rPr lang="en-ZA" sz="2900" dirty="0"/>
              <a:t>	Record the above transactions in the General Leger and Trial Balance of Happy Traders.</a:t>
            </a:r>
          </a:p>
          <a:p>
            <a:pPr marL="0" indent="0">
              <a:buNone/>
            </a:pPr>
            <a:endParaRPr lang="en-ZA" dirty="0"/>
          </a:p>
        </p:txBody>
      </p:sp>
    </p:spTree>
    <p:extLst>
      <p:ext uri="{BB962C8B-B14F-4D97-AF65-F5344CB8AC3E}">
        <p14:creationId xmlns:p14="http://schemas.microsoft.com/office/powerpoint/2010/main" val="4019968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1524B7-6359-4A27-8BE4-1132DE2DD92E}"/>
              </a:ext>
            </a:extLst>
          </p:cNvPr>
          <p:cNvPicPr>
            <a:picLocks noChangeAspect="1"/>
          </p:cNvPicPr>
          <p:nvPr/>
        </p:nvPicPr>
        <p:blipFill>
          <a:blip r:embed="rId2"/>
          <a:stretch>
            <a:fillRect/>
          </a:stretch>
        </p:blipFill>
        <p:spPr>
          <a:xfrm>
            <a:off x="2767896" y="993055"/>
            <a:ext cx="6656207" cy="3993724"/>
          </a:xfrm>
          <a:prstGeom prst="rect">
            <a:avLst/>
          </a:prstGeom>
        </p:spPr>
      </p:pic>
    </p:spTree>
    <p:extLst>
      <p:ext uri="{BB962C8B-B14F-4D97-AF65-F5344CB8AC3E}">
        <p14:creationId xmlns:p14="http://schemas.microsoft.com/office/powerpoint/2010/main" val="2543923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9B7B-8BB6-4ACC-AB28-883300F23702}"/>
              </a:ext>
            </a:extLst>
          </p:cNvPr>
          <p:cNvSpPr>
            <a:spLocks noGrp="1"/>
          </p:cNvSpPr>
          <p:nvPr>
            <p:ph type="title"/>
          </p:nvPr>
        </p:nvSpPr>
        <p:spPr>
          <a:xfrm>
            <a:off x="229659" y="-445048"/>
            <a:ext cx="11353800" cy="1325563"/>
          </a:xfrm>
        </p:spPr>
        <p:txBody>
          <a:bodyPr/>
          <a:lstStyle/>
          <a:p>
            <a:pPr algn="ctr"/>
            <a:r>
              <a:rPr lang="en-ZA" sz="2800" b="1" dirty="0">
                <a:solidFill>
                  <a:srgbClr val="276092"/>
                </a:solidFill>
              </a:rPr>
              <a:t>VAT AND MARK-UP CALCULATIONS</a:t>
            </a:r>
            <a:endParaRPr lang="en-ZA" dirty="0"/>
          </a:p>
        </p:txBody>
      </p:sp>
      <p:sp>
        <p:nvSpPr>
          <p:cNvPr id="3" name="Content Placeholder 2">
            <a:extLst>
              <a:ext uri="{FF2B5EF4-FFF2-40B4-BE49-F238E27FC236}">
                <a16:creationId xmlns:a16="http://schemas.microsoft.com/office/drawing/2014/main" id="{440CC612-372E-497E-BC4C-EB2DFAB1C6E0}"/>
              </a:ext>
            </a:extLst>
          </p:cNvPr>
          <p:cNvSpPr>
            <a:spLocks noGrp="1"/>
          </p:cNvSpPr>
          <p:nvPr>
            <p:ph idx="1"/>
          </p:nvPr>
        </p:nvSpPr>
        <p:spPr>
          <a:xfrm>
            <a:off x="1262405" y="406507"/>
            <a:ext cx="10515600" cy="5630208"/>
          </a:xfrm>
        </p:spPr>
        <p:txBody>
          <a:bodyPr/>
          <a:lstStyle/>
          <a:p>
            <a:pPr marL="0" lvl="0" indent="0">
              <a:buNone/>
            </a:pPr>
            <a:r>
              <a:rPr lang="en-ZA" sz="2600" b="1" u="sng" dirty="0">
                <a:solidFill>
                  <a:srgbClr val="276092"/>
                </a:solidFill>
              </a:rPr>
              <a:t>Important accounting terms</a:t>
            </a:r>
          </a:p>
          <a:p>
            <a:pPr marL="0" indent="0">
              <a:buNone/>
            </a:pPr>
            <a:endParaRPr lang="en-ZA" dirty="0"/>
          </a:p>
        </p:txBody>
      </p:sp>
      <p:graphicFrame>
        <p:nvGraphicFramePr>
          <p:cNvPr id="5" name="Table 4">
            <a:extLst>
              <a:ext uri="{FF2B5EF4-FFF2-40B4-BE49-F238E27FC236}">
                <a16:creationId xmlns:a16="http://schemas.microsoft.com/office/drawing/2014/main" id="{620C0C81-43B0-4E4C-9B74-19B69EE412BC}"/>
              </a:ext>
            </a:extLst>
          </p:cNvPr>
          <p:cNvGraphicFramePr>
            <a:graphicFrameLocks noGrp="1"/>
          </p:cNvGraphicFramePr>
          <p:nvPr>
            <p:extLst>
              <p:ext uri="{D42A27DB-BD31-4B8C-83A1-F6EECF244321}">
                <p14:modId xmlns:p14="http://schemas.microsoft.com/office/powerpoint/2010/main" val="1546127540"/>
              </p:ext>
            </p:extLst>
          </p:nvPr>
        </p:nvGraphicFramePr>
        <p:xfrm>
          <a:off x="1262405" y="880515"/>
          <a:ext cx="10189351" cy="5156200"/>
        </p:xfrm>
        <a:graphic>
          <a:graphicData uri="http://schemas.openxmlformats.org/drawingml/2006/table">
            <a:tbl>
              <a:tblPr firstRow="1" bandRow="1">
                <a:tableStyleId>{5C22544A-7EE6-4342-B048-85BDC9FD1C3A}</a:tableStyleId>
              </a:tblPr>
              <a:tblGrid>
                <a:gridCol w="3647938">
                  <a:extLst>
                    <a:ext uri="{9D8B030D-6E8A-4147-A177-3AD203B41FA5}">
                      <a16:colId xmlns:a16="http://schemas.microsoft.com/office/drawing/2014/main" val="1195136480"/>
                    </a:ext>
                  </a:extLst>
                </a:gridCol>
                <a:gridCol w="6541413">
                  <a:extLst>
                    <a:ext uri="{9D8B030D-6E8A-4147-A177-3AD203B41FA5}">
                      <a16:colId xmlns:a16="http://schemas.microsoft.com/office/drawing/2014/main" val="2963604785"/>
                    </a:ext>
                  </a:extLst>
                </a:gridCol>
              </a:tblGrid>
              <a:tr h="370840">
                <a:tc>
                  <a:txBody>
                    <a:bodyPr/>
                    <a:lstStyle/>
                    <a:p>
                      <a:pPr algn="ctr"/>
                      <a:r>
                        <a:rPr lang="en-ZA" dirty="0"/>
                        <a:t>Term</a:t>
                      </a:r>
                    </a:p>
                  </a:txBody>
                  <a:tcPr/>
                </a:tc>
                <a:tc>
                  <a:txBody>
                    <a:bodyPr/>
                    <a:lstStyle/>
                    <a:p>
                      <a:pPr algn="ctr"/>
                      <a:r>
                        <a:rPr lang="en-ZA" dirty="0"/>
                        <a:t>Definition</a:t>
                      </a:r>
                    </a:p>
                  </a:txBody>
                  <a:tcPr/>
                </a:tc>
                <a:extLst>
                  <a:ext uri="{0D108BD9-81ED-4DB2-BD59-A6C34878D82A}">
                    <a16:rowId xmlns:a16="http://schemas.microsoft.com/office/drawing/2014/main" val="2293020782"/>
                  </a:ext>
                </a:extLst>
              </a:tr>
              <a:tr h="370840">
                <a:tc>
                  <a:txBody>
                    <a:bodyPr/>
                    <a:lstStyle/>
                    <a:p>
                      <a:r>
                        <a:rPr lang="en-ZA" dirty="0"/>
                        <a:t>SARS</a:t>
                      </a:r>
                    </a:p>
                  </a:txBody>
                  <a:tcPr/>
                </a:tc>
                <a:tc>
                  <a:txBody>
                    <a:bodyPr/>
                    <a:lstStyle/>
                    <a:p>
                      <a:r>
                        <a:rPr lang="en-ZA" dirty="0"/>
                        <a:t>South African Revenue Service.</a:t>
                      </a:r>
                    </a:p>
                  </a:txBody>
                  <a:tcPr/>
                </a:tc>
                <a:extLst>
                  <a:ext uri="{0D108BD9-81ED-4DB2-BD59-A6C34878D82A}">
                    <a16:rowId xmlns:a16="http://schemas.microsoft.com/office/drawing/2014/main" val="24028609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srgbClr val="276092"/>
                          </a:solidFill>
                          <a:effectLst/>
                          <a:uLnTx/>
                          <a:uFillTx/>
                          <a:latin typeface="+mn-lt"/>
                          <a:ea typeface="+mn-ea"/>
                          <a:cs typeface="+mn-cs"/>
                        </a:rPr>
                        <a:t>VAT</a:t>
                      </a:r>
                    </a:p>
                  </a:txBody>
                  <a:tcPr/>
                </a:tc>
                <a:tc>
                  <a:txBody>
                    <a:bodyPr/>
                    <a:lstStyle/>
                    <a:p>
                      <a:r>
                        <a:rPr lang="en-ZA" dirty="0"/>
                        <a:t>Value added taxation.</a:t>
                      </a:r>
                    </a:p>
                  </a:txBody>
                  <a:tcPr/>
                </a:tc>
                <a:extLst>
                  <a:ext uri="{0D108BD9-81ED-4DB2-BD59-A6C34878D82A}">
                    <a16:rowId xmlns:a16="http://schemas.microsoft.com/office/drawing/2014/main" val="36114104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srgbClr val="276092"/>
                          </a:solidFill>
                          <a:effectLst/>
                          <a:uLnTx/>
                          <a:uFillTx/>
                          <a:latin typeface="+mn-lt"/>
                          <a:ea typeface="+mn-ea"/>
                          <a:cs typeface="+mn-cs"/>
                        </a:rPr>
                        <a:t>Input VAT</a:t>
                      </a:r>
                    </a:p>
                  </a:txBody>
                  <a:tcPr/>
                </a:tc>
                <a:tc>
                  <a:txBody>
                    <a:bodyPr/>
                    <a:lstStyle/>
                    <a:p>
                      <a:r>
                        <a:rPr lang="en-ZA" dirty="0"/>
                        <a:t>VAT receivable from SARS goods or services purchased cash or on credit.</a:t>
                      </a:r>
                    </a:p>
                  </a:txBody>
                  <a:tcPr/>
                </a:tc>
                <a:extLst>
                  <a:ext uri="{0D108BD9-81ED-4DB2-BD59-A6C34878D82A}">
                    <a16:rowId xmlns:a16="http://schemas.microsoft.com/office/drawing/2014/main" val="16241320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srgbClr val="276092"/>
                          </a:solidFill>
                          <a:effectLst/>
                          <a:uLnTx/>
                          <a:uFillTx/>
                          <a:latin typeface="+mn-lt"/>
                          <a:ea typeface="+mn-ea"/>
                          <a:cs typeface="+mn-cs"/>
                        </a:rPr>
                        <a:t>Output VAT</a:t>
                      </a:r>
                    </a:p>
                  </a:txBody>
                  <a:tcPr/>
                </a:tc>
                <a:tc>
                  <a:txBody>
                    <a:bodyPr/>
                    <a:lstStyle/>
                    <a:p>
                      <a:r>
                        <a:rPr lang="en-ZA" dirty="0"/>
                        <a:t>VAT payable to SARS from sales and services rendered cash or on credit.</a:t>
                      </a:r>
                    </a:p>
                  </a:txBody>
                  <a:tcPr/>
                </a:tc>
                <a:extLst>
                  <a:ext uri="{0D108BD9-81ED-4DB2-BD59-A6C34878D82A}">
                    <a16:rowId xmlns:a16="http://schemas.microsoft.com/office/drawing/2014/main" val="40576792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srgbClr val="276092"/>
                          </a:solidFill>
                          <a:effectLst/>
                          <a:uLnTx/>
                          <a:uFillTx/>
                          <a:latin typeface="+mn-lt"/>
                          <a:ea typeface="+mn-ea"/>
                          <a:cs typeface="+mn-cs"/>
                        </a:rPr>
                        <a:t>VAT vendor</a:t>
                      </a:r>
                    </a:p>
                  </a:txBody>
                  <a:tcPr/>
                </a:tc>
                <a:tc>
                  <a:txBody>
                    <a:bodyPr/>
                    <a:lstStyle/>
                    <a:p>
                      <a:r>
                        <a:rPr lang="en-ZA" dirty="0"/>
                        <a:t>A business or individual that is registered for VAT.</a:t>
                      </a:r>
                    </a:p>
                  </a:txBody>
                  <a:tcPr/>
                </a:tc>
                <a:extLst>
                  <a:ext uri="{0D108BD9-81ED-4DB2-BD59-A6C34878D82A}">
                    <a16:rowId xmlns:a16="http://schemas.microsoft.com/office/drawing/2014/main" val="3583815289"/>
                  </a:ext>
                </a:extLst>
              </a:tr>
              <a:tr h="370840">
                <a:tc>
                  <a:txBody>
                    <a:bodyPr/>
                    <a:lstStyle/>
                    <a:p>
                      <a:r>
                        <a:rPr lang="en-ZA" dirty="0"/>
                        <a:t>Exempt supplies</a:t>
                      </a:r>
                    </a:p>
                  </a:txBody>
                  <a:tcPr/>
                </a:tc>
                <a:tc>
                  <a:txBody>
                    <a:bodyPr/>
                    <a:lstStyle/>
                    <a:p>
                      <a:r>
                        <a:rPr lang="en-ZA" dirty="0"/>
                        <a:t>Goods and services on which VAT is not charged.</a:t>
                      </a:r>
                    </a:p>
                  </a:txBody>
                  <a:tcPr/>
                </a:tc>
                <a:extLst>
                  <a:ext uri="{0D108BD9-81ED-4DB2-BD59-A6C34878D82A}">
                    <a16:rowId xmlns:a16="http://schemas.microsoft.com/office/drawing/2014/main" val="1982963096"/>
                  </a:ext>
                </a:extLst>
              </a:tr>
              <a:tr h="370840">
                <a:tc>
                  <a:txBody>
                    <a:bodyPr/>
                    <a:lstStyle/>
                    <a:p>
                      <a:r>
                        <a:rPr lang="en-ZA" dirty="0"/>
                        <a:t>Standard rated supplies</a:t>
                      </a:r>
                    </a:p>
                  </a:txBody>
                  <a:tcPr/>
                </a:tc>
                <a:tc>
                  <a:txBody>
                    <a:bodyPr/>
                    <a:lstStyle/>
                    <a:p>
                      <a:r>
                        <a:rPr lang="en-ZA" dirty="0"/>
                        <a:t>Goods and services on which VAT of 15% is charged.</a:t>
                      </a:r>
                    </a:p>
                  </a:txBody>
                  <a:tcPr/>
                </a:tc>
                <a:extLst>
                  <a:ext uri="{0D108BD9-81ED-4DB2-BD59-A6C34878D82A}">
                    <a16:rowId xmlns:a16="http://schemas.microsoft.com/office/drawing/2014/main" val="2784746046"/>
                  </a:ext>
                </a:extLst>
              </a:tr>
              <a:tr h="370840">
                <a:tc>
                  <a:txBody>
                    <a:bodyPr/>
                    <a:lstStyle/>
                    <a:p>
                      <a:r>
                        <a:rPr lang="en-ZA" dirty="0"/>
                        <a:t>Zero rated supplies</a:t>
                      </a:r>
                    </a:p>
                  </a:txBody>
                  <a:tcPr/>
                </a:tc>
                <a:tc>
                  <a:txBody>
                    <a:bodyPr/>
                    <a:lstStyle/>
                    <a:p>
                      <a:r>
                        <a:rPr lang="en-ZA" dirty="0"/>
                        <a:t>Goods and services on which VAT of 15% is claimable as input VAT but 0% is payable to SARS as output.</a:t>
                      </a:r>
                    </a:p>
                  </a:txBody>
                  <a:tcPr/>
                </a:tc>
                <a:extLst>
                  <a:ext uri="{0D108BD9-81ED-4DB2-BD59-A6C34878D82A}">
                    <a16:rowId xmlns:a16="http://schemas.microsoft.com/office/drawing/2014/main" val="1308825026"/>
                  </a:ext>
                </a:extLst>
              </a:tr>
              <a:tr h="370840">
                <a:tc>
                  <a:txBody>
                    <a:bodyPr/>
                    <a:lstStyle/>
                    <a:p>
                      <a:r>
                        <a:rPr lang="en-ZA" dirty="0"/>
                        <a:t>Gross profit</a:t>
                      </a:r>
                    </a:p>
                  </a:txBody>
                  <a:tcPr/>
                </a:tc>
                <a:tc>
                  <a:txBody>
                    <a:bodyPr/>
                    <a:lstStyle/>
                    <a:p>
                      <a:r>
                        <a:rPr lang="en-ZA" dirty="0"/>
                        <a:t>The difference between the selling and cost price of goods and services.</a:t>
                      </a:r>
                    </a:p>
                  </a:txBody>
                  <a:tcPr/>
                </a:tc>
                <a:extLst>
                  <a:ext uri="{0D108BD9-81ED-4DB2-BD59-A6C34878D82A}">
                    <a16:rowId xmlns:a16="http://schemas.microsoft.com/office/drawing/2014/main" val="93554939"/>
                  </a:ext>
                </a:extLst>
              </a:tr>
              <a:tr h="370840">
                <a:tc>
                  <a:txBody>
                    <a:bodyPr/>
                    <a:lstStyle/>
                    <a:p>
                      <a:r>
                        <a:rPr lang="en-ZA" dirty="0"/>
                        <a:t>Sales price</a:t>
                      </a:r>
                    </a:p>
                  </a:txBody>
                  <a:tcPr/>
                </a:tc>
                <a:tc>
                  <a:txBody>
                    <a:bodyPr/>
                    <a:lstStyle/>
                    <a:p>
                      <a:r>
                        <a:rPr lang="en-ZA" dirty="0"/>
                        <a:t>The price at which goods and services are sold.</a:t>
                      </a:r>
                    </a:p>
                  </a:txBody>
                  <a:tcPr/>
                </a:tc>
                <a:extLst>
                  <a:ext uri="{0D108BD9-81ED-4DB2-BD59-A6C34878D82A}">
                    <a16:rowId xmlns:a16="http://schemas.microsoft.com/office/drawing/2014/main" val="3036567766"/>
                  </a:ext>
                </a:extLst>
              </a:tr>
            </a:tbl>
          </a:graphicData>
        </a:graphic>
      </p:graphicFrame>
    </p:spTree>
    <p:extLst>
      <p:ext uri="{BB962C8B-B14F-4D97-AF65-F5344CB8AC3E}">
        <p14:creationId xmlns:p14="http://schemas.microsoft.com/office/powerpoint/2010/main" val="894341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F07D5-4CC3-4349-A508-92B2F83CE2C9}"/>
              </a:ext>
            </a:extLst>
          </p:cNvPr>
          <p:cNvSpPr>
            <a:spLocks noGrp="1"/>
          </p:cNvSpPr>
          <p:nvPr>
            <p:ph type="title"/>
          </p:nvPr>
        </p:nvSpPr>
        <p:spPr>
          <a:xfrm>
            <a:off x="263949" y="-360739"/>
            <a:ext cx="11378153" cy="1325563"/>
          </a:xfrm>
        </p:spPr>
        <p:txBody>
          <a:bodyPr/>
          <a:lstStyle/>
          <a:p>
            <a:pPr algn="ctr"/>
            <a:r>
              <a:rPr lang="en-ZA" sz="2800" b="1" dirty="0">
                <a:solidFill>
                  <a:srgbClr val="276092"/>
                </a:solidFill>
              </a:rPr>
              <a:t>VAT AND MARK-UP CALCULATIONS Cont.</a:t>
            </a:r>
            <a:endParaRPr lang="en-ZA" dirty="0"/>
          </a:p>
        </p:txBody>
      </p:sp>
      <p:sp>
        <p:nvSpPr>
          <p:cNvPr id="3" name="Content Placeholder 2">
            <a:extLst>
              <a:ext uri="{FF2B5EF4-FFF2-40B4-BE49-F238E27FC236}">
                <a16:creationId xmlns:a16="http://schemas.microsoft.com/office/drawing/2014/main" id="{CAA406FC-205F-4612-8CE4-E33CACB80572}"/>
              </a:ext>
            </a:extLst>
          </p:cNvPr>
          <p:cNvSpPr>
            <a:spLocks noGrp="1"/>
          </p:cNvSpPr>
          <p:nvPr>
            <p:ph idx="1"/>
          </p:nvPr>
        </p:nvSpPr>
        <p:spPr>
          <a:xfrm>
            <a:off x="1423446" y="744718"/>
            <a:ext cx="9930353" cy="5432245"/>
          </a:xfrm>
        </p:spPr>
        <p:txBody>
          <a:bodyPr/>
          <a:lstStyle/>
          <a:p>
            <a:pPr marL="0" indent="0">
              <a:buNone/>
            </a:pPr>
            <a:r>
              <a:rPr lang="en-ZA" sz="2600" b="1" u="sng" dirty="0"/>
              <a:t>The basics of VAT</a:t>
            </a:r>
          </a:p>
          <a:p>
            <a:pPr marL="0" indent="0">
              <a:buNone/>
            </a:pPr>
            <a:endParaRPr lang="en-ZA" sz="2000" b="1" dirty="0">
              <a:latin typeface="Arial" panose="020B0604020202020204" pitchFamily="34" charset="0"/>
              <a:cs typeface="Arial" panose="020B0604020202020204" pitchFamily="34" charset="0"/>
            </a:endParaRPr>
          </a:p>
          <a:p>
            <a:pPr marL="0" indent="0" algn="just">
              <a:buNone/>
            </a:pPr>
            <a:r>
              <a:rPr lang="en-ZA" sz="2000" b="1" dirty="0">
                <a:latin typeface="Arial" panose="020B0604020202020204" pitchFamily="34" charset="0"/>
                <a:cs typeface="Arial" panose="020B0604020202020204" pitchFamily="34" charset="0"/>
              </a:rPr>
              <a:t>VAT VENDORS REGISTRATION:</a:t>
            </a:r>
          </a:p>
          <a:p>
            <a:pPr marL="285750" indent="-285750" algn="just"/>
            <a:r>
              <a:rPr lang="en-ZA" sz="2000" dirty="0">
                <a:latin typeface="Arial" panose="020B0604020202020204" pitchFamily="34" charset="0"/>
                <a:cs typeface="Arial" panose="020B0604020202020204" pitchFamily="34" charset="0"/>
              </a:rPr>
              <a:t>A business entity </a:t>
            </a:r>
            <a:r>
              <a:rPr lang="en-ZA" sz="2000" b="1" dirty="0">
                <a:solidFill>
                  <a:srgbClr val="FF0000"/>
                </a:solidFill>
                <a:latin typeface="Arial" panose="020B0604020202020204" pitchFamily="34" charset="0"/>
                <a:cs typeface="Arial" panose="020B0604020202020204" pitchFamily="34" charset="0"/>
              </a:rPr>
              <a:t>MUST </a:t>
            </a:r>
            <a:r>
              <a:rPr lang="en-ZA" sz="2000" dirty="0">
                <a:latin typeface="Arial" panose="020B0604020202020204" pitchFamily="34" charset="0"/>
                <a:cs typeface="Arial" panose="020B0604020202020204" pitchFamily="34" charset="0"/>
              </a:rPr>
              <a:t>register as a VAT vendor with SARS if it earns (or expects to earn) R1 000 000 or more from the sale of taxable supplies in a 12-month period.</a:t>
            </a:r>
          </a:p>
          <a:p>
            <a:pPr marL="0" indent="0" algn="just">
              <a:buNone/>
            </a:pPr>
            <a:endParaRPr lang="en-ZA" sz="2000" dirty="0">
              <a:latin typeface="Arial" panose="020B0604020202020204" pitchFamily="34" charset="0"/>
              <a:cs typeface="Arial" panose="020B0604020202020204" pitchFamily="34" charset="0"/>
            </a:endParaRPr>
          </a:p>
          <a:p>
            <a:pPr marL="285750" indent="-285750" algn="just"/>
            <a:r>
              <a:rPr lang="en-ZA" sz="2000" dirty="0">
                <a:latin typeface="Arial" panose="020B0604020202020204" pitchFamily="34" charset="0"/>
                <a:cs typeface="Arial" panose="020B0604020202020204" pitchFamily="34" charset="0"/>
              </a:rPr>
              <a:t>A business entity can </a:t>
            </a:r>
            <a:r>
              <a:rPr lang="en-ZA" sz="2000" b="1" dirty="0">
                <a:solidFill>
                  <a:srgbClr val="FF0000"/>
                </a:solidFill>
                <a:latin typeface="Arial" panose="020B0604020202020204" pitchFamily="34" charset="0"/>
                <a:cs typeface="Arial" panose="020B0604020202020204" pitchFamily="34" charset="0"/>
              </a:rPr>
              <a:t>VOLUNTARILY</a:t>
            </a:r>
            <a:r>
              <a:rPr lang="en-ZA" sz="2000" dirty="0">
                <a:latin typeface="Arial" panose="020B0604020202020204" pitchFamily="34" charset="0"/>
                <a:cs typeface="Arial" panose="020B0604020202020204" pitchFamily="34" charset="0"/>
              </a:rPr>
              <a:t> register as a VAT vendor with SARS if it earns between R50 000 and R1 000 000 from the sale of taxable supplies in a 12-month period.</a:t>
            </a:r>
          </a:p>
          <a:p>
            <a:pPr marL="0" indent="0" algn="just">
              <a:buNone/>
            </a:pPr>
            <a:endParaRPr lang="en-ZA" sz="2000" dirty="0">
              <a:latin typeface="Arial" panose="020B0604020202020204" pitchFamily="34" charset="0"/>
              <a:cs typeface="Arial" panose="020B0604020202020204" pitchFamily="34" charset="0"/>
            </a:endParaRPr>
          </a:p>
          <a:p>
            <a:pPr marL="285750" indent="-285750" algn="just"/>
            <a:r>
              <a:rPr lang="en-ZA" sz="2000" dirty="0">
                <a:latin typeface="Arial" panose="020B0604020202020204" pitchFamily="34" charset="0"/>
                <a:cs typeface="Arial" panose="020B0604020202020204" pitchFamily="34" charset="0"/>
              </a:rPr>
              <a:t>A business entity </a:t>
            </a:r>
            <a:r>
              <a:rPr lang="en-ZA" sz="2000" b="1" dirty="0">
                <a:solidFill>
                  <a:srgbClr val="FF0000"/>
                </a:solidFill>
                <a:latin typeface="Arial" panose="020B0604020202020204" pitchFamily="34" charset="0"/>
                <a:cs typeface="Arial" panose="020B0604020202020204" pitchFamily="34" charset="0"/>
              </a:rPr>
              <a:t>MAY NOT </a:t>
            </a:r>
            <a:r>
              <a:rPr lang="en-ZA" sz="2000" dirty="0">
                <a:latin typeface="Arial" panose="020B0604020202020204" pitchFamily="34" charset="0"/>
                <a:cs typeface="Arial" panose="020B0604020202020204" pitchFamily="34" charset="0"/>
              </a:rPr>
              <a:t>register as a VAT vendor if it earns less than R50 000 from the sale of taxable supplies, in a 12-month period.</a:t>
            </a:r>
            <a:endParaRPr lang="en-ZA" sz="2000" b="1" dirty="0">
              <a:solidFill>
                <a:srgbClr val="FF0000"/>
              </a:solidFill>
              <a:latin typeface="Arial" panose="020B0604020202020204" pitchFamily="34" charset="0"/>
              <a:cs typeface="Arial" panose="020B0604020202020204" pitchFamily="34" charset="0"/>
            </a:endParaRPr>
          </a:p>
          <a:p>
            <a:pPr marL="0" lvl="0" indent="0">
              <a:lnSpc>
                <a:spcPct val="100000"/>
              </a:lnSpc>
              <a:spcBef>
                <a:spcPts val="0"/>
              </a:spcBef>
              <a:buNone/>
            </a:pPr>
            <a:endParaRPr lang="en-ZA" sz="2000" dirty="0">
              <a:solidFill>
                <a:srgbClr val="276092"/>
              </a:solidFill>
            </a:endParaRPr>
          </a:p>
          <a:p>
            <a:pPr marL="0" lvl="0" indent="0">
              <a:lnSpc>
                <a:spcPct val="100000"/>
              </a:lnSpc>
              <a:spcBef>
                <a:spcPts val="0"/>
              </a:spcBef>
              <a:buNone/>
            </a:pPr>
            <a:endParaRPr lang="en-ZA" sz="1800" dirty="0">
              <a:solidFill>
                <a:srgbClr val="276092"/>
              </a:solidFill>
              <a:highlight>
                <a:srgbClr val="FF0000"/>
              </a:highlight>
            </a:endParaRPr>
          </a:p>
          <a:p>
            <a:pPr marL="0" indent="0">
              <a:lnSpc>
                <a:spcPct val="100000"/>
              </a:lnSpc>
              <a:spcBef>
                <a:spcPts val="0"/>
              </a:spcBef>
              <a:buNone/>
            </a:pPr>
            <a:endParaRPr lang="en-ZA" sz="2000" dirty="0"/>
          </a:p>
          <a:p>
            <a:pPr marL="0" lvl="0" indent="0">
              <a:lnSpc>
                <a:spcPct val="100000"/>
              </a:lnSpc>
              <a:spcBef>
                <a:spcPts val="0"/>
              </a:spcBef>
              <a:buNone/>
            </a:pPr>
            <a:endParaRPr lang="en-ZA" sz="2000" b="1" dirty="0">
              <a:solidFill>
                <a:srgbClr val="276092"/>
              </a:solidFill>
            </a:endParaRPr>
          </a:p>
          <a:p>
            <a:pPr marL="0" indent="0">
              <a:buNone/>
            </a:pPr>
            <a:endParaRPr lang="en-ZA" sz="2000" b="1" dirty="0"/>
          </a:p>
        </p:txBody>
      </p:sp>
    </p:spTree>
    <p:extLst>
      <p:ext uri="{BB962C8B-B14F-4D97-AF65-F5344CB8AC3E}">
        <p14:creationId xmlns:p14="http://schemas.microsoft.com/office/powerpoint/2010/main" val="1254744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44B-7046-47C8-A58E-9523219AEFDA}"/>
              </a:ext>
            </a:extLst>
          </p:cNvPr>
          <p:cNvSpPr>
            <a:spLocks noGrp="1"/>
          </p:cNvSpPr>
          <p:nvPr>
            <p:ph type="title"/>
          </p:nvPr>
        </p:nvSpPr>
        <p:spPr>
          <a:xfrm>
            <a:off x="419100" y="-389019"/>
            <a:ext cx="11353800" cy="1325563"/>
          </a:xfrm>
        </p:spPr>
        <p:txBody>
          <a:bodyPr/>
          <a:lstStyle/>
          <a:p>
            <a:pPr algn="ctr"/>
            <a:r>
              <a:rPr lang="en-ZA" sz="2800" b="1" dirty="0">
                <a:solidFill>
                  <a:srgbClr val="276092"/>
                </a:solidFill>
              </a:rPr>
              <a:t>VAT AND MARK-UP CALCULATIONS Cont.</a:t>
            </a:r>
            <a:endParaRPr lang="en-ZA" dirty="0"/>
          </a:p>
        </p:txBody>
      </p:sp>
      <p:sp>
        <p:nvSpPr>
          <p:cNvPr id="3" name="Content Placeholder 2">
            <a:extLst>
              <a:ext uri="{FF2B5EF4-FFF2-40B4-BE49-F238E27FC236}">
                <a16:creationId xmlns:a16="http://schemas.microsoft.com/office/drawing/2014/main" id="{5D681A97-5718-45E8-9894-3436B4C8B923}"/>
              </a:ext>
            </a:extLst>
          </p:cNvPr>
          <p:cNvSpPr>
            <a:spLocks noGrp="1"/>
          </p:cNvSpPr>
          <p:nvPr>
            <p:ph idx="1"/>
          </p:nvPr>
        </p:nvSpPr>
        <p:spPr>
          <a:xfrm>
            <a:off x="829560" y="778899"/>
            <a:ext cx="9987978" cy="5131707"/>
          </a:xfrm>
        </p:spPr>
        <p:txBody>
          <a:bodyPr/>
          <a:lstStyle/>
          <a:p>
            <a:pPr marL="0" indent="0" algn="ctr">
              <a:buNone/>
            </a:pPr>
            <a:r>
              <a:rPr lang="en-ZA" sz="2000" b="1" dirty="0">
                <a:latin typeface="Arial" panose="020B0604020202020204" pitchFamily="34" charset="0"/>
                <a:cs typeface="Arial" panose="020B0604020202020204" pitchFamily="34" charset="0"/>
              </a:rPr>
              <a:t>Supplies in South Africa can be categorised into three groups namely:</a:t>
            </a:r>
          </a:p>
          <a:p>
            <a:endParaRPr lang="en-ZA" dirty="0"/>
          </a:p>
          <a:p>
            <a:pPr marL="800100" lvl="1" indent="-342900" algn="just"/>
            <a:r>
              <a:rPr lang="en-ZA" sz="2000" b="1" dirty="0">
                <a:latin typeface="Arial" panose="020B0604020202020204" pitchFamily="34" charset="0"/>
                <a:cs typeface="Arial" panose="020B0604020202020204" pitchFamily="34" charset="0"/>
              </a:rPr>
              <a:t>Standard rated supplies: </a:t>
            </a:r>
            <a:r>
              <a:rPr lang="en-ZA" sz="2000" dirty="0">
                <a:latin typeface="Arial" panose="020B0604020202020204" pitchFamily="34" charset="0"/>
                <a:cs typeface="Arial" panose="020B0604020202020204" pitchFamily="34" charset="0"/>
              </a:rPr>
              <a:t>(input VAT of 15%; output VAT of 15%). Examples of such supplies include inventory, assets etc.</a:t>
            </a:r>
          </a:p>
          <a:p>
            <a:pPr marL="457200" lvl="1" indent="0" algn="just">
              <a:buNone/>
            </a:pPr>
            <a:endParaRPr lang="en-ZA" sz="2000" dirty="0">
              <a:latin typeface="Arial" panose="020B0604020202020204" pitchFamily="34" charset="0"/>
              <a:cs typeface="Arial" panose="020B0604020202020204" pitchFamily="34" charset="0"/>
            </a:endParaRPr>
          </a:p>
          <a:p>
            <a:pPr marL="800100" lvl="1" indent="-342900" algn="just"/>
            <a:r>
              <a:rPr lang="en-ZA" sz="2000" b="1" dirty="0">
                <a:latin typeface="Arial" panose="020B0604020202020204" pitchFamily="34" charset="0"/>
                <a:cs typeface="Arial" panose="020B0604020202020204" pitchFamily="34" charset="0"/>
              </a:rPr>
              <a:t>Zero-rated supplies: </a:t>
            </a:r>
            <a:r>
              <a:rPr lang="en-ZA" sz="2000" dirty="0">
                <a:latin typeface="Arial" panose="020B0604020202020204" pitchFamily="34" charset="0"/>
                <a:cs typeface="Arial" panose="020B0604020202020204" pitchFamily="34" charset="0"/>
              </a:rPr>
              <a:t>(input VAT of 15%; output VAT of 0%). Example of such supplies include, exports, illuminating paraffin, international transport services, fruit and vegetables, brow bread, milk and eggs.</a:t>
            </a:r>
          </a:p>
          <a:p>
            <a:pPr marL="457200" lvl="1" indent="0" algn="just">
              <a:buNone/>
            </a:pPr>
            <a:endParaRPr lang="en-ZA" sz="2000" dirty="0">
              <a:latin typeface="Arial" panose="020B0604020202020204" pitchFamily="34" charset="0"/>
              <a:cs typeface="Arial" panose="020B0604020202020204" pitchFamily="34" charset="0"/>
            </a:endParaRPr>
          </a:p>
          <a:p>
            <a:pPr marL="800100" lvl="1" indent="-342900" algn="just"/>
            <a:r>
              <a:rPr lang="en-ZA" sz="2000" b="1" dirty="0">
                <a:latin typeface="Arial" panose="020B0604020202020204" pitchFamily="34" charset="0"/>
                <a:cs typeface="Arial" panose="020B0604020202020204" pitchFamily="34" charset="0"/>
              </a:rPr>
              <a:t>Exempt supplies:</a:t>
            </a:r>
            <a:r>
              <a:rPr lang="en-ZA" sz="2000" dirty="0">
                <a:latin typeface="Arial" panose="020B0604020202020204" pitchFamily="34" charset="0"/>
                <a:cs typeface="Arial" panose="020B0604020202020204" pitchFamily="34" charset="0"/>
              </a:rPr>
              <a:t> (input VAT of 0% and output VAT of 0%). Examples of such supplies include non-fee-related financial services, educational services provided by an approved educational institution, residential rental accommodation and public road and rail transport.</a:t>
            </a:r>
          </a:p>
          <a:p>
            <a:pPr marL="0" indent="0">
              <a:buNone/>
            </a:pPr>
            <a:endParaRPr lang="en-ZA" dirty="0"/>
          </a:p>
        </p:txBody>
      </p:sp>
    </p:spTree>
    <p:extLst>
      <p:ext uri="{BB962C8B-B14F-4D97-AF65-F5344CB8AC3E}">
        <p14:creationId xmlns:p14="http://schemas.microsoft.com/office/powerpoint/2010/main" val="2784756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2E3D-AD18-4E94-8A9E-E3A8BC612321}"/>
              </a:ext>
            </a:extLst>
          </p:cNvPr>
          <p:cNvSpPr>
            <a:spLocks noGrp="1"/>
          </p:cNvSpPr>
          <p:nvPr>
            <p:ph type="title"/>
          </p:nvPr>
        </p:nvSpPr>
        <p:spPr>
          <a:xfrm>
            <a:off x="383356" y="-360739"/>
            <a:ext cx="11425287" cy="1325563"/>
          </a:xfrm>
        </p:spPr>
        <p:txBody>
          <a:bodyPr/>
          <a:lstStyle/>
          <a:p>
            <a:pPr algn="ctr"/>
            <a:r>
              <a:rPr lang="en-ZA" sz="2800" b="1" dirty="0">
                <a:solidFill>
                  <a:srgbClr val="276092"/>
                </a:solidFill>
              </a:rPr>
              <a:t>VAT AND MARK-UP CALCULATIONS Cont.</a:t>
            </a:r>
            <a:endParaRPr lang="en-ZA" dirty="0"/>
          </a:p>
        </p:txBody>
      </p:sp>
      <p:sp>
        <p:nvSpPr>
          <p:cNvPr id="3" name="Content Placeholder 2">
            <a:extLst>
              <a:ext uri="{FF2B5EF4-FFF2-40B4-BE49-F238E27FC236}">
                <a16:creationId xmlns:a16="http://schemas.microsoft.com/office/drawing/2014/main" id="{E209DF9D-43B9-4727-9EDD-BBAB0A217859}"/>
              </a:ext>
            </a:extLst>
          </p:cNvPr>
          <p:cNvSpPr>
            <a:spLocks noGrp="1"/>
          </p:cNvSpPr>
          <p:nvPr>
            <p:ph idx="1"/>
          </p:nvPr>
        </p:nvSpPr>
        <p:spPr>
          <a:xfrm>
            <a:off x="1404594" y="744718"/>
            <a:ext cx="9949206" cy="5432245"/>
          </a:xfrm>
        </p:spPr>
        <p:txBody>
          <a:bodyPr/>
          <a:lstStyle/>
          <a:p>
            <a:pPr marL="0" lvl="0" indent="0">
              <a:buNone/>
            </a:pPr>
            <a:r>
              <a:rPr lang="en-ZA" sz="2600" b="1" u="sng" dirty="0">
                <a:solidFill>
                  <a:srgbClr val="276092"/>
                </a:solidFill>
              </a:rPr>
              <a:t>Calculating VAT</a:t>
            </a:r>
          </a:p>
          <a:p>
            <a:pPr marL="0" lvl="0" indent="0">
              <a:buNone/>
            </a:pPr>
            <a:endParaRPr lang="en-ZA" sz="2000" dirty="0">
              <a:solidFill>
                <a:srgbClr val="FF0000"/>
              </a:solidFill>
            </a:endParaRPr>
          </a:p>
          <a:p>
            <a:pPr marL="0" lvl="0" indent="0">
              <a:buNone/>
            </a:pPr>
            <a:r>
              <a:rPr lang="en-ZA" sz="2000" dirty="0">
                <a:solidFill>
                  <a:srgbClr val="FF0000"/>
                </a:solidFill>
              </a:rPr>
              <a:t>N.B. </a:t>
            </a:r>
            <a:r>
              <a:rPr lang="en-ZA" sz="2000" dirty="0"/>
              <a:t>Selling/purchase price exclusive of VAT + VAT = Selling/purchase price inclusive of VAT.</a:t>
            </a:r>
          </a:p>
          <a:p>
            <a:pPr marL="0" lvl="0" indent="0">
              <a:buNone/>
            </a:pPr>
            <a:endParaRPr lang="en-ZA" sz="2600" b="1" u="sng" dirty="0">
              <a:solidFill>
                <a:srgbClr val="276092"/>
              </a:solidFill>
            </a:endParaRPr>
          </a:p>
          <a:p>
            <a:pPr marL="0" lvl="0" indent="0">
              <a:buNone/>
            </a:pPr>
            <a:r>
              <a:rPr lang="en-ZA" sz="2000" dirty="0">
                <a:solidFill>
                  <a:srgbClr val="276092"/>
                </a:solidFill>
              </a:rPr>
              <a:t>The following formulas can be used when calculating VAT:</a:t>
            </a:r>
          </a:p>
          <a:p>
            <a:pPr marL="0" lvl="0" indent="0">
              <a:buNone/>
            </a:pPr>
            <a:endParaRPr lang="en-ZA" sz="2000" dirty="0">
              <a:solidFill>
                <a:srgbClr val="276092"/>
              </a:solidFill>
            </a:endParaRPr>
          </a:p>
          <a:p>
            <a:r>
              <a:rPr lang="en-ZA" sz="2000" dirty="0">
                <a:solidFill>
                  <a:srgbClr val="276092"/>
                </a:solidFill>
              </a:rPr>
              <a:t>Selling price exclusive of VAT x 15/100 = VAT amount</a:t>
            </a:r>
          </a:p>
          <a:p>
            <a:pPr marL="0" lvl="0" indent="0">
              <a:buNone/>
            </a:pPr>
            <a:r>
              <a:rPr lang="en-ZA" sz="1800" dirty="0">
                <a:solidFill>
                  <a:srgbClr val="FF0000"/>
                </a:solidFill>
                <a:latin typeface="Arial" panose="020B0604020202020204" pitchFamily="34" charset="0"/>
                <a:cs typeface="Arial" panose="020B0604020202020204" pitchFamily="34" charset="0"/>
              </a:rPr>
              <a:t>E.g. Calculate the VAT amount if the selling price exclusive of VAT is R200: (200 x 15/100)= R30</a:t>
            </a:r>
          </a:p>
          <a:p>
            <a:pPr marL="0" lvl="0" indent="0">
              <a:buNone/>
            </a:pPr>
            <a:endParaRPr lang="en-ZA" sz="1800" dirty="0">
              <a:solidFill>
                <a:srgbClr val="FF0000"/>
              </a:solidFill>
              <a:latin typeface="Arial" panose="020B0604020202020204" pitchFamily="34" charset="0"/>
              <a:cs typeface="Arial" panose="020B0604020202020204" pitchFamily="34" charset="0"/>
            </a:endParaRPr>
          </a:p>
          <a:p>
            <a:r>
              <a:rPr lang="en-ZA" sz="2000" dirty="0">
                <a:latin typeface="Arial" panose="020B0604020202020204" pitchFamily="34" charset="0"/>
                <a:cs typeface="Arial" panose="020B0604020202020204" pitchFamily="34" charset="0"/>
              </a:rPr>
              <a:t>Selling price inclusive of VAT x 15/115= VAT amount</a:t>
            </a:r>
          </a:p>
          <a:p>
            <a:pPr marL="0" indent="0">
              <a:buNone/>
            </a:pPr>
            <a:r>
              <a:rPr lang="en-ZA" sz="1800" dirty="0">
                <a:solidFill>
                  <a:srgbClr val="FF0000"/>
                </a:solidFill>
                <a:latin typeface="Arial" panose="020B0604020202020204" pitchFamily="34" charset="0"/>
                <a:cs typeface="Arial" panose="020B0604020202020204" pitchFamily="34" charset="0"/>
              </a:rPr>
              <a:t>E.g. Calculate the VAT amount if the selling price inclusive of VAT is R230: (230 x 15/115)= R30</a:t>
            </a:r>
            <a:endParaRPr lang="en-ZA" sz="2000" dirty="0">
              <a:solidFill>
                <a:srgbClr val="FF0000"/>
              </a:solidFill>
            </a:endParaRPr>
          </a:p>
        </p:txBody>
      </p:sp>
    </p:spTree>
    <p:extLst>
      <p:ext uri="{BB962C8B-B14F-4D97-AF65-F5344CB8AC3E}">
        <p14:creationId xmlns:p14="http://schemas.microsoft.com/office/powerpoint/2010/main" val="2746724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BC770-8CBA-4FBB-A5E9-0FDEA44AA9B1}"/>
              </a:ext>
            </a:extLst>
          </p:cNvPr>
          <p:cNvSpPr>
            <a:spLocks noGrp="1"/>
          </p:cNvSpPr>
          <p:nvPr>
            <p:ph type="title"/>
          </p:nvPr>
        </p:nvSpPr>
        <p:spPr>
          <a:xfrm>
            <a:off x="838200" y="-420590"/>
            <a:ext cx="10515600" cy="1325563"/>
          </a:xfrm>
        </p:spPr>
        <p:txBody>
          <a:bodyPr>
            <a:normAutofit/>
          </a:bodyPr>
          <a:lstStyle/>
          <a:p>
            <a:pPr algn="ctr"/>
            <a:r>
              <a:rPr lang="en-ZA" sz="2800" b="1" dirty="0">
                <a:solidFill>
                  <a:srgbClr val="276092"/>
                </a:solidFill>
              </a:rPr>
              <a:t>VAT AND MARK-UP CALCULATIONS Cont.</a:t>
            </a:r>
            <a:endParaRPr lang="en-ZA" sz="2800" b="1" dirty="0"/>
          </a:p>
        </p:txBody>
      </p:sp>
      <p:sp>
        <p:nvSpPr>
          <p:cNvPr id="3" name="Content Placeholder 2">
            <a:extLst>
              <a:ext uri="{FF2B5EF4-FFF2-40B4-BE49-F238E27FC236}">
                <a16:creationId xmlns:a16="http://schemas.microsoft.com/office/drawing/2014/main" id="{CF3C179F-466D-4DC7-A1CE-4C1671042076}"/>
              </a:ext>
            </a:extLst>
          </p:cNvPr>
          <p:cNvSpPr>
            <a:spLocks noGrp="1"/>
          </p:cNvSpPr>
          <p:nvPr>
            <p:ph idx="1"/>
          </p:nvPr>
        </p:nvSpPr>
        <p:spPr>
          <a:xfrm>
            <a:off x="1432874" y="904973"/>
            <a:ext cx="9920926" cy="5271990"/>
          </a:xfrm>
        </p:spPr>
        <p:txBody>
          <a:bodyPr>
            <a:normAutofit/>
          </a:bodyPr>
          <a:lstStyle/>
          <a:p>
            <a:pPr marL="0" indent="0">
              <a:buNone/>
            </a:pPr>
            <a:r>
              <a:rPr lang="en-ZA" sz="2600" b="1" u="sng" dirty="0"/>
              <a:t>Input and Output VAT</a:t>
            </a:r>
          </a:p>
          <a:p>
            <a:pPr marL="0" indent="0">
              <a:buNone/>
            </a:pPr>
            <a:endParaRPr lang="en-ZA" sz="2600" b="1" u="sng" dirty="0"/>
          </a:p>
          <a:p>
            <a:r>
              <a:rPr lang="en-ZA" sz="2000" b="1" dirty="0"/>
              <a:t>Input VAT: </a:t>
            </a:r>
            <a:r>
              <a:rPr lang="en-ZA" sz="2000" dirty="0"/>
              <a:t>This is the VAT/“tax” that the vendor himself has borne in respect of goods or services supplied to him. </a:t>
            </a:r>
          </a:p>
          <a:p>
            <a:endParaRPr lang="en-ZA" sz="2000" b="1" u="sng" dirty="0"/>
          </a:p>
          <a:p>
            <a:r>
              <a:rPr lang="en-ZA" sz="2000" b="1" dirty="0"/>
              <a:t>Output VAT: </a:t>
            </a:r>
            <a:r>
              <a:rPr lang="en-ZA" sz="2000" dirty="0"/>
              <a:t>This is the VAT/“tax” which the vendor charge when supplying goods or services.</a:t>
            </a:r>
          </a:p>
          <a:p>
            <a:endParaRPr lang="en-ZA" sz="2000" b="1" dirty="0"/>
          </a:p>
          <a:p>
            <a:pPr marL="0" indent="0">
              <a:buNone/>
            </a:pPr>
            <a:r>
              <a:rPr lang="en-ZA" sz="2000" b="1" dirty="0"/>
              <a:t>VAT payable/refundable:</a:t>
            </a:r>
            <a:endParaRPr lang="en-ZA" sz="2000" dirty="0"/>
          </a:p>
          <a:p>
            <a:pPr marL="0" indent="0">
              <a:buNone/>
            </a:pPr>
            <a:r>
              <a:rPr lang="en-ZA" sz="2000" dirty="0"/>
              <a:t>VAT charged on supplies sold or services rendered (Output VAT)             XXXX</a:t>
            </a:r>
          </a:p>
          <a:p>
            <a:pPr marL="0" indent="0">
              <a:buNone/>
            </a:pPr>
            <a:r>
              <a:rPr lang="en-ZA" sz="2000" dirty="0"/>
              <a:t>Less: VAT paid to suppliers (Input VAT)                                                     </a:t>
            </a:r>
            <a:r>
              <a:rPr lang="en-ZA" sz="2000" u="sng" dirty="0"/>
              <a:t>(XXXX)</a:t>
            </a:r>
          </a:p>
          <a:p>
            <a:pPr marL="0" indent="0">
              <a:buNone/>
            </a:pPr>
            <a:r>
              <a:rPr lang="en-ZA" sz="2000" dirty="0"/>
              <a:t>VAT payable/refundable 					            XXXX</a:t>
            </a:r>
          </a:p>
          <a:p>
            <a:pPr marL="0" indent="0">
              <a:buNone/>
            </a:pPr>
            <a:endParaRPr lang="en-ZA" sz="2600" dirty="0"/>
          </a:p>
          <a:p>
            <a:pPr marL="0" indent="0">
              <a:buNone/>
            </a:pPr>
            <a:endParaRPr lang="en-ZA" sz="2600" b="1" u="sng" dirty="0"/>
          </a:p>
        </p:txBody>
      </p:sp>
    </p:spTree>
    <p:extLst>
      <p:ext uri="{BB962C8B-B14F-4D97-AF65-F5344CB8AC3E}">
        <p14:creationId xmlns:p14="http://schemas.microsoft.com/office/powerpoint/2010/main" val="893611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DA3E0-D18E-4AA3-8037-712E5D072A2A}"/>
              </a:ext>
            </a:extLst>
          </p:cNvPr>
          <p:cNvSpPr>
            <a:spLocks noGrp="1"/>
          </p:cNvSpPr>
          <p:nvPr>
            <p:ph type="title"/>
          </p:nvPr>
        </p:nvSpPr>
        <p:spPr>
          <a:xfrm>
            <a:off x="838200" y="-131975"/>
            <a:ext cx="10515600" cy="907494"/>
          </a:xfrm>
        </p:spPr>
        <p:txBody>
          <a:bodyPr/>
          <a:lstStyle/>
          <a:p>
            <a:pPr algn="ctr"/>
            <a:r>
              <a:rPr lang="en-ZA" sz="2800" b="1" dirty="0">
                <a:solidFill>
                  <a:srgbClr val="276092"/>
                </a:solidFill>
              </a:rPr>
              <a:t>VAT AND MARK-UP CALCULATIONS Cont.</a:t>
            </a:r>
            <a:endParaRPr lang="en-ZA" dirty="0"/>
          </a:p>
        </p:txBody>
      </p:sp>
      <p:sp>
        <p:nvSpPr>
          <p:cNvPr id="3" name="Content Placeholder 2">
            <a:extLst>
              <a:ext uri="{FF2B5EF4-FFF2-40B4-BE49-F238E27FC236}">
                <a16:creationId xmlns:a16="http://schemas.microsoft.com/office/drawing/2014/main" id="{337717EB-44B5-43CB-A8F9-421427F6621D}"/>
              </a:ext>
            </a:extLst>
          </p:cNvPr>
          <p:cNvSpPr>
            <a:spLocks noGrp="1"/>
          </p:cNvSpPr>
          <p:nvPr>
            <p:ph idx="1"/>
          </p:nvPr>
        </p:nvSpPr>
        <p:spPr>
          <a:xfrm>
            <a:off x="838200" y="694023"/>
            <a:ext cx="10166415" cy="5469953"/>
          </a:xfrm>
        </p:spPr>
        <p:txBody>
          <a:bodyPr>
            <a:normAutofit/>
          </a:bodyPr>
          <a:lstStyle/>
          <a:p>
            <a:pPr marL="0" indent="0">
              <a:buNone/>
            </a:pPr>
            <a:endParaRPr lang="en-ZA" sz="2000" b="1" u="sng" dirty="0"/>
          </a:p>
          <a:p>
            <a:pPr marL="0" indent="0">
              <a:buNone/>
            </a:pPr>
            <a:r>
              <a:rPr lang="en-ZA" sz="2000" b="1" u="sng" dirty="0"/>
              <a:t>VAT control account</a:t>
            </a:r>
          </a:p>
          <a:p>
            <a:pPr marL="0" indent="0">
              <a:buNone/>
            </a:pPr>
            <a:endParaRPr lang="en-ZA" sz="2000" b="1" u="sng" dirty="0"/>
          </a:p>
          <a:p>
            <a:pPr marL="0" indent="0">
              <a:buNone/>
            </a:pPr>
            <a:endParaRPr lang="en-ZA" sz="2000" b="1" u="sng" dirty="0"/>
          </a:p>
          <a:p>
            <a:pPr marL="0" indent="0">
              <a:buNone/>
            </a:pPr>
            <a:endParaRPr lang="en-ZA" sz="2000" b="1" u="sng" dirty="0"/>
          </a:p>
          <a:p>
            <a:pPr marL="0" indent="0">
              <a:buNone/>
            </a:pPr>
            <a:endParaRPr lang="en-ZA" sz="2000" b="1" u="sng" dirty="0"/>
          </a:p>
          <a:p>
            <a:pPr marL="0" indent="0">
              <a:buNone/>
            </a:pPr>
            <a:endParaRPr lang="en-ZA" sz="2000" b="1" u="sng" dirty="0"/>
          </a:p>
          <a:p>
            <a:pPr marL="0" indent="0">
              <a:buNone/>
            </a:pPr>
            <a:endParaRPr lang="en-ZA" sz="2000" b="1" u="sng" dirty="0"/>
          </a:p>
          <a:p>
            <a:pPr marL="0" indent="0">
              <a:buNone/>
            </a:pPr>
            <a:endParaRPr lang="en-ZA" sz="2000" dirty="0"/>
          </a:p>
          <a:p>
            <a:pPr marL="0" indent="0">
              <a:buNone/>
            </a:pPr>
            <a:endParaRPr lang="en-ZA" sz="2600" b="1" u="sng" dirty="0"/>
          </a:p>
          <a:p>
            <a:pPr marL="0" indent="0">
              <a:buNone/>
            </a:pPr>
            <a:endParaRPr lang="en-ZA" sz="2600" b="1" u="sng" dirty="0"/>
          </a:p>
          <a:p>
            <a:pPr marL="0" indent="0">
              <a:buNone/>
            </a:pPr>
            <a:endParaRPr lang="en-ZA" sz="2600" b="1" u="sng" dirty="0"/>
          </a:p>
          <a:p>
            <a:pPr marL="0" indent="0">
              <a:buNone/>
            </a:pPr>
            <a:endParaRPr lang="en-ZA" sz="2600" b="1" u="sng" dirty="0"/>
          </a:p>
          <a:p>
            <a:pPr marL="0" indent="0">
              <a:buNone/>
            </a:pPr>
            <a:endParaRPr lang="en-ZA" sz="2600" b="1" u="sng" dirty="0"/>
          </a:p>
          <a:p>
            <a:pPr marL="0" indent="0">
              <a:buNone/>
            </a:pPr>
            <a:endParaRPr lang="en-ZA" sz="2600" b="1" u="sng" dirty="0"/>
          </a:p>
          <a:p>
            <a:pPr marL="0" indent="0">
              <a:buNone/>
            </a:pPr>
            <a:endParaRPr lang="en-ZA" sz="2600" b="1" u="sng" dirty="0"/>
          </a:p>
          <a:p>
            <a:pPr marL="0" indent="0">
              <a:buNone/>
            </a:pPr>
            <a:endParaRPr lang="en-ZA" sz="2600" b="1" u="sng" dirty="0"/>
          </a:p>
          <a:p>
            <a:pPr marL="0" indent="0">
              <a:buNone/>
            </a:pPr>
            <a:endParaRPr lang="en-ZA" sz="2000" dirty="0"/>
          </a:p>
          <a:p>
            <a:pPr marL="0" indent="0">
              <a:buNone/>
            </a:pPr>
            <a:endParaRPr lang="en-ZA" sz="2600" b="1" u="sng" dirty="0"/>
          </a:p>
          <a:p>
            <a:pPr marL="0" indent="0">
              <a:buNone/>
            </a:pPr>
            <a:endParaRPr lang="en-ZA" sz="2600" b="1" u="sng" dirty="0"/>
          </a:p>
        </p:txBody>
      </p:sp>
      <p:pic>
        <p:nvPicPr>
          <p:cNvPr id="7" name="Picture 6">
            <a:extLst>
              <a:ext uri="{FF2B5EF4-FFF2-40B4-BE49-F238E27FC236}">
                <a16:creationId xmlns:a16="http://schemas.microsoft.com/office/drawing/2014/main" id="{AEBCAB72-E3D1-4DF7-AEF2-A4486A13343E}"/>
              </a:ext>
            </a:extLst>
          </p:cNvPr>
          <p:cNvPicPr>
            <a:picLocks noChangeAspect="1"/>
          </p:cNvPicPr>
          <p:nvPr/>
        </p:nvPicPr>
        <p:blipFill>
          <a:blip r:embed="rId2"/>
          <a:stretch>
            <a:fillRect/>
          </a:stretch>
        </p:blipFill>
        <p:spPr>
          <a:xfrm>
            <a:off x="1897471" y="2317954"/>
            <a:ext cx="8397058" cy="1827483"/>
          </a:xfrm>
          <a:prstGeom prst="rect">
            <a:avLst/>
          </a:prstGeom>
        </p:spPr>
      </p:pic>
    </p:spTree>
    <p:extLst>
      <p:ext uri="{BB962C8B-B14F-4D97-AF65-F5344CB8AC3E}">
        <p14:creationId xmlns:p14="http://schemas.microsoft.com/office/powerpoint/2010/main" val="542536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453B6-9990-4243-95E2-3C874F69D31E}"/>
              </a:ext>
            </a:extLst>
          </p:cNvPr>
          <p:cNvSpPr>
            <a:spLocks noGrp="1"/>
          </p:cNvSpPr>
          <p:nvPr>
            <p:ph type="title"/>
          </p:nvPr>
        </p:nvSpPr>
        <p:spPr>
          <a:xfrm>
            <a:off x="838200" y="-77935"/>
            <a:ext cx="10515600" cy="1067749"/>
          </a:xfrm>
        </p:spPr>
        <p:txBody>
          <a:bodyPr/>
          <a:lstStyle/>
          <a:p>
            <a:pPr algn="ctr"/>
            <a:r>
              <a:rPr lang="en-ZA" sz="2800" b="1" dirty="0">
                <a:solidFill>
                  <a:srgbClr val="276092"/>
                </a:solidFill>
              </a:rPr>
              <a:t>COST PRICE, SELLING PRICE AND MARK-UPS</a:t>
            </a:r>
            <a:endParaRPr lang="en-ZA" sz="2600" dirty="0"/>
          </a:p>
        </p:txBody>
      </p:sp>
      <p:sp>
        <p:nvSpPr>
          <p:cNvPr id="5" name="Content Placeholder 4">
            <a:extLst>
              <a:ext uri="{FF2B5EF4-FFF2-40B4-BE49-F238E27FC236}">
                <a16:creationId xmlns:a16="http://schemas.microsoft.com/office/drawing/2014/main" id="{1CD2FD41-6F6C-472B-B2C6-E4B08D0E29B9}"/>
              </a:ext>
            </a:extLst>
          </p:cNvPr>
          <p:cNvSpPr>
            <a:spLocks noGrp="1"/>
          </p:cNvSpPr>
          <p:nvPr>
            <p:ph idx="1"/>
          </p:nvPr>
        </p:nvSpPr>
        <p:spPr>
          <a:xfrm>
            <a:off x="1376312" y="989814"/>
            <a:ext cx="10815687" cy="5187149"/>
          </a:xfrm>
        </p:spPr>
        <p:txBody>
          <a:bodyPr>
            <a:normAutofit/>
          </a:bodyPr>
          <a:lstStyle/>
          <a:p>
            <a:pPr marL="0" indent="0">
              <a:buNone/>
            </a:pPr>
            <a:r>
              <a:rPr lang="en-ZA" sz="2000" b="1" dirty="0">
                <a:solidFill>
                  <a:srgbClr val="FF0000"/>
                </a:solidFill>
              </a:rPr>
              <a:t>Mark-up</a:t>
            </a:r>
            <a:r>
              <a:rPr lang="en-ZA" sz="2000" b="1" dirty="0"/>
              <a:t> </a:t>
            </a:r>
            <a:r>
              <a:rPr lang="en-ZA" sz="2000" b="1" dirty="0">
                <a:solidFill>
                  <a:srgbClr val="FF0000"/>
                </a:solidFill>
              </a:rPr>
              <a:t>on</a:t>
            </a:r>
            <a:r>
              <a:rPr lang="en-ZA" sz="2000" b="1" dirty="0"/>
              <a:t> </a:t>
            </a:r>
            <a:r>
              <a:rPr lang="en-ZA" sz="2000" b="1" dirty="0">
                <a:solidFill>
                  <a:srgbClr val="FF0000"/>
                </a:solidFill>
              </a:rPr>
              <a:t>cost price:</a:t>
            </a:r>
          </a:p>
          <a:p>
            <a:pPr marL="0" lvl="0" indent="0" algn="just">
              <a:lnSpc>
                <a:spcPct val="150000"/>
              </a:lnSpc>
              <a:buNone/>
            </a:pPr>
            <a:r>
              <a:rPr lang="en-ZA" sz="2000" dirty="0">
                <a:latin typeface="Arial" panose="020B0604020202020204" pitchFamily="34" charset="0"/>
                <a:cs typeface="Arial" panose="020B0604020202020204" pitchFamily="34" charset="0"/>
              </a:rPr>
              <a:t>When the mark-up is on cost price, we assume that the base for mark-up calculation is the cost price. In other words, the cost price will be equivalent to 100%. To calculate the selling price, the mark-up percentage will be added to the cost price. E.g. if the mark-up on cost price is 70% then the following can be assumed:</a:t>
            </a:r>
          </a:p>
          <a:p>
            <a:pPr marL="0" lvl="0" indent="0" algn="just">
              <a:buNone/>
            </a:pPr>
            <a:r>
              <a:rPr lang="en-ZA" sz="2000" dirty="0">
                <a:latin typeface="Arial" panose="020B0604020202020204" pitchFamily="34" charset="0"/>
                <a:cs typeface="Arial" panose="020B0604020202020204" pitchFamily="34" charset="0"/>
              </a:rPr>
              <a:t>	</a:t>
            </a:r>
          </a:p>
          <a:p>
            <a:pPr marL="0" lvl="0" indent="0" algn="just">
              <a:buNone/>
            </a:pPr>
            <a:r>
              <a:rPr lang="en-ZA" sz="2000" dirty="0">
                <a:latin typeface="Arial" panose="020B0604020202020204" pitchFamily="34" charset="0"/>
                <a:cs typeface="Arial" panose="020B0604020202020204" pitchFamily="34" charset="0"/>
              </a:rPr>
              <a:t>	Cost price + Mark-Up = Selling price</a:t>
            </a:r>
          </a:p>
          <a:p>
            <a:pPr marL="0" lvl="0" indent="0" algn="just">
              <a:buNone/>
            </a:pPr>
            <a:r>
              <a:rPr lang="en-ZA" sz="2000" dirty="0">
                <a:latin typeface="Arial" panose="020B0604020202020204" pitchFamily="34" charset="0"/>
                <a:cs typeface="Arial" panose="020B0604020202020204" pitchFamily="34" charset="0"/>
              </a:rPr>
              <a:t>	     100%   +     70%    = 170%</a:t>
            </a:r>
          </a:p>
          <a:p>
            <a:pPr marL="0" lvl="0" indent="0">
              <a:buNone/>
            </a:pPr>
            <a:r>
              <a:rPr lang="en-ZA" sz="1800" dirty="0">
                <a:solidFill>
                  <a:prstClr val="black"/>
                </a:solidFill>
                <a:latin typeface="Arial" panose="020B0604020202020204" pitchFamily="34" charset="0"/>
                <a:cs typeface="Arial" panose="020B0604020202020204" pitchFamily="34" charset="0"/>
              </a:rPr>
              <a:t>	</a:t>
            </a:r>
          </a:p>
          <a:p>
            <a:pPr marL="0" indent="0">
              <a:buNone/>
            </a:pPr>
            <a:r>
              <a:rPr lang="en-ZA" sz="2000" b="1" dirty="0"/>
              <a:t>E.g. </a:t>
            </a:r>
            <a:r>
              <a:rPr lang="en-ZA" sz="2000" dirty="0"/>
              <a:t>Calculate the selling price if the cost price of inventory bought is R17 500.</a:t>
            </a:r>
            <a:endParaRPr lang="en-ZA" sz="2000" b="1" dirty="0"/>
          </a:p>
          <a:p>
            <a:pPr marL="0" indent="0">
              <a:buNone/>
            </a:pPr>
            <a:r>
              <a:rPr lang="en-ZA" sz="2000" b="1" dirty="0"/>
              <a:t>	</a:t>
            </a:r>
            <a:r>
              <a:rPr lang="en-ZA" sz="2000" dirty="0">
                <a:solidFill>
                  <a:srgbClr val="FF0000"/>
                </a:solidFill>
              </a:rPr>
              <a:t>Selling price = 17 500 x 170/100 = R29 750</a:t>
            </a:r>
          </a:p>
        </p:txBody>
      </p:sp>
    </p:spTree>
    <p:extLst>
      <p:ext uri="{BB962C8B-B14F-4D97-AF65-F5344CB8AC3E}">
        <p14:creationId xmlns:p14="http://schemas.microsoft.com/office/powerpoint/2010/main" val="1888450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E04D-A8FA-4960-ACE9-D61A678AA199}"/>
              </a:ext>
            </a:extLst>
          </p:cNvPr>
          <p:cNvSpPr>
            <a:spLocks noGrp="1"/>
          </p:cNvSpPr>
          <p:nvPr>
            <p:ph type="title"/>
          </p:nvPr>
        </p:nvSpPr>
        <p:spPr>
          <a:xfrm>
            <a:off x="838200" y="-118932"/>
            <a:ext cx="10515600" cy="1127600"/>
          </a:xfrm>
        </p:spPr>
        <p:txBody>
          <a:bodyPr/>
          <a:lstStyle/>
          <a:p>
            <a:pPr algn="ctr"/>
            <a:r>
              <a:rPr lang="en-ZA" sz="2800" b="1" dirty="0">
                <a:solidFill>
                  <a:srgbClr val="276092"/>
                </a:solidFill>
              </a:rPr>
              <a:t>COST PRICE, SELLING PRICE AND MARK-UPS</a:t>
            </a:r>
            <a:endParaRPr lang="en-ZA" dirty="0"/>
          </a:p>
        </p:txBody>
      </p:sp>
      <p:sp>
        <p:nvSpPr>
          <p:cNvPr id="3" name="Content Placeholder 2">
            <a:extLst>
              <a:ext uri="{FF2B5EF4-FFF2-40B4-BE49-F238E27FC236}">
                <a16:creationId xmlns:a16="http://schemas.microsoft.com/office/drawing/2014/main" id="{46024D50-6571-4275-8BAD-311F1548348D}"/>
              </a:ext>
            </a:extLst>
          </p:cNvPr>
          <p:cNvSpPr>
            <a:spLocks noGrp="1"/>
          </p:cNvSpPr>
          <p:nvPr>
            <p:ph idx="1"/>
          </p:nvPr>
        </p:nvSpPr>
        <p:spPr>
          <a:xfrm>
            <a:off x="1432875" y="727017"/>
            <a:ext cx="9633015" cy="5403965"/>
          </a:xfrm>
        </p:spPr>
        <p:txBody>
          <a:bodyPr>
            <a:normAutofit/>
          </a:bodyPr>
          <a:lstStyle/>
          <a:p>
            <a:pPr marL="0" lvl="0" indent="0">
              <a:buNone/>
            </a:pPr>
            <a:r>
              <a:rPr lang="en-ZA" sz="2000" b="1" dirty="0">
                <a:solidFill>
                  <a:srgbClr val="FF0000"/>
                </a:solidFill>
              </a:rPr>
              <a:t>Mark-up on selling price:</a:t>
            </a:r>
          </a:p>
          <a:p>
            <a:pPr marL="0" lvl="0" indent="0" algn="just">
              <a:lnSpc>
                <a:spcPct val="150000"/>
              </a:lnSpc>
              <a:buNone/>
            </a:pPr>
            <a:r>
              <a:rPr lang="en-ZA" sz="2000" dirty="0">
                <a:latin typeface="Arial" panose="020B0604020202020204" pitchFamily="34" charset="0"/>
                <a:cs typeface="Arial" panose="020B0604020202020204" pitchFamily="34" charset="0"/>
              </a:rPr>
              <a:t>When we deal with mark-up on selling price, it is similar to the mark-up on cost price, but the base for mark-up 	calculation is the selling price. In other words, the selling price will be equivalent to 100%. To calculate the cost price, the mark-up percentage must be subtracted from the selling price. E.g. if the mark-up on selling price is 70%, then the following can be assumed.</a:t>
            </a:r>
          </a:p>
          <a:p>
            <a:pPr marL="0" lvl="0" indent="0" algn="just">
              <a:buNone/>
            </a:pPr>
            <a:r>
              <a:rPr lang="en-ZA" sz="2000" dirty="0">
                <a:latin typeface="Arial" panose="020B0604020202020204" pitchFamily="34" charset="0"/>
                <a:cs typeface="Arial" panose="020B0604020202020204" pitchFamily="34" charset="0"/>
              </a:rPr>
              <a:t>	</a:t>
            </a:r>
          </a:p>
          <a:p>
            <a:pPr marL="0" lvl="0" indent="0" algn="just">
              <a:buNone/>
            </a:pPr>
            <a:r>
              <a:rPr lang="en-ZA" sz="2000" dirty="0">
                <a:latin typeface="Arial" panose="020B0604020202020204" pitchFamily="34" charset="0"/>
                <a:cs typeface="Arial" panose="020B0604020202020204" pitchFamily="34" charset="0"/>
              </a:rPr>
              <a:t>	Cost price + Mark-Up = Selling price</a:t>
            </a:r>
          </a:p>
          <a:p>
            <a:pPr marL="0" lvl="0" indent="0" algn="just">
              <a:buNone/>
            </a:pPr>
            <a:r>
              <a:rPr lang="en-ZA" sz="2000" dirty="0">
                <a:latin typeface="Arial" panose="020B0604020202020204" pitchFamily="34" charset="0"/>
                <a:cs typeface="Arial" panose="020B0604020202020204" pitchFamily="34" charset="0"/>
              </a:rPr>
              <a:t>	     30%   +       70%   = 100% </a:t>
            </a:r>
          </a:p>
          <a:p>
            <a:pPr marL="0" indent="0">
              <a:buNone/>
            </a:pPr>
            <a:endParaRPr lang="en-ZA" sz="1000" b="1" dirty="0"/>
          </a:p>
          <a:p>
            <a:pPr marL="0" lvl="0" indent="0">
              <a:buNone/>
            </a:pPr>
            <a:r>
              <a:rPr lang="en-ZA" sz="2000" b="1" dirty="0"/>
              <a:t>E.g. </a:t>
            </a:r>
            <a:r>
              <a:rPr lang="en-ZA" sz="2000" dirty="0">
                <a:solidFill>
                  <a:srgbClr val="276092"/>
                </a:solidFill>
              </a:rPr>
              <a:t>Calculate the selling price if the cost price of inventory bought is R17 500.</a:t>
            </a:r>
            <a:endParaRPr lang="en-ZA" sz="2000" b="1" dirty="0">
              <a:solidFill>
                <a:srgbClr val="276092"/>
              </a:solidFill>
            </a:endParaRPr>
          </a:p>
          <a:p>
            <a:pPr marL="0" lvl="0" indent="0">
              <a:buNone/>
            </a:pPr>
            <a:r>
              <a:rPr lang="en-ZA" sz="2000" b="1" dirty="0">
                <a:solidFill>
                  <a:srgbClr val="276092"/>
                </a:solidFill>
              </a:rPr>
              <a:t>	</a:t>
            </a:r>
            <a:r>
              <a:rPr lang="en-ZA" sz="2000" dirty="0">
                <a:solidFill>
                  <a:srgbClr val="FF0000"/>
                </a:solidFill>
              </a:rPr>
              <a:t>Selling price = 17 500 x 100/30 = R58 333.33</a:t>
            </a:r>
          </a:p>
          <a:p>
            <a:pPr marL="0" indent="0">
              <a:buNone/>
            </a:pPr>
            <a:endParaRPr lang="en-ZA" sz="2000" b="1" dirty="0"/>
          </a:p>
        </p:txBody>
      </p:sp>
    </p:spTree>
    <p:extLst>
      <p:ext uri="{BB962C8B-B14F-4D97-AF65-F5344CB8AC3E}">
        <p14:creationId xmlns:p14="http://schemas.microsoft.com/office/powerpoint/2010/main" val="1285826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51D00-9625-44F1-821D-3D32BE201E3A}"/>
              </a:ext>
            </a:extLst>
          </p:cNvPr>
          <p:cNvSpPr>
            <a:spLocks noGrp="1"/>
          </p:cNvSpPr>
          <p:nvPr>
            <p:ph type="title"/>
          </p:nvPr>
        </p:nvSpPr>
        <p:spPr>
          <a:xfrm>
            <a:off x="838200" y="-151041"/>
            <a:ext cx="10515600" cy="964054"/>
          </a:xfrm>
        </p:spPr>
        <p:txBody>
          <a:bodyPr/>
          <a:lstStyle/>
          <a:p>
            <a:pPr algn="ctr"/>
            <a:r>
              <a:rPr lang="en-ZA" sz="2800" b="1" dirty="0">
                <a:solidFill>
                  <a:srgbClr val="276092"/>
                </a:solidFill>
              </a:rPr>
              <a:t>VAT AND MARK-UP CALCULATIONS Cont.</a:t>
            </a:r>
            <a:endParaRPr lang="en-ZA" dirty="0"/>
          </a:p>
        </p:txBody>
      </p:sp>
      <p:sp>
        <p:nvSpPr>
          <p:cNvPr id="3" name="Content Placeholder 2">
            <a:extLst>
              <a:ext uri="{FF2B5EF4-FFF2-40B4-BE49-F238E27FC236}">
                <a16:creationId xmlns:a16="http://schemas.microsoft.com/office/drawing/2014/main" id="{7EAC1252-D064-47B6-BB60-EE3D7A9F3F06}"/>
              </a:ext>
            </a:extLst>
          </p:cNvPr>
          <p:cNvSpPr>
            <a:spLocks noGrp="1"/>
          </p:cNvSpPr>
          <p:nvPr>
            <p:ph idx="1"/>
          </p:nvPr>
        </p:nvSpPr>
        <p:spPr>
          <a:xfrm>
            <a:off x="1441516" y="813013"/>
            <a:ext cx="10515600" cy="5507660"/>
          </a:xfrm>
        </p:spPr>
        <p:txBody>
          <a:bodyPr>
            <a:normAutofit/>
          </a:bodyPr>
          <a:lstStyle/>
          <a:p>
            <a:pPr marL="0" indent="0">
              <a:buNone/>
            </a:pPr>
            <a:r>
              <a:rPr lang="en-ZA" sz="2200" dirty="0"/>
              <a:t>Example:</a:t>
            </a:r>
          </a:p>
          <a:p>
            <a:pPr marL="0" indent="0">
              <a:buNone/>
            </a:pPr>
            <a:r>
              <a:rPr lang="en-ZA" sz="1800" dirty="0">
                <a:latin typeface="Arial" panose="020B0604020202020204" pitchFamily="34" charset="0"/>
                <a:ea typeface="Calibri" panose="020F0502020204030204" pitchFamily="34" charset="0"/>
                <a:cs typeface="Times New Roman" panose="02020603050405020304" pitchFamily="18" charset="0"/>
              </a:rPr>
              <a:t>2) Bought balls and cricket equipment on credit from AB. Jonker for R37 858 </a:t>
            </a:r>
            <a:r>
              <a:rPr lang="en-ZA" sz="1800" b="1" dirty="0">
                <a:latin typeface="Arial" panose="020B0604020202020204" pitchFamily="34" charset="0"/>
                <a:ea typeface="Calibri" panose="020F0502020204030204" pitchFamily="34" charset="0"/>
                <a:cs typeface="Times New Roman" panose="02020603050405020304" pitchFamily="18" charset="0"/>
              </a:rPr>
              <a:t>(including VAT)</a:t>
            </a:r>
            <a:r>
              <a:rPr lang="en-ZA" sz="1800" dirty="0">
                <a:latin typeface="Arial" panose="020B0604020202020204" pitchFamily="34" charset="0"/>
                <a:ea typeface="Calibri" panose="020F0502020204030204" pitchFamily="34" charset="0"/>
                <a:cs typeface="Times New Roman" panose="02020603050405020304" pitchFamily="18" charset="0"/>
              </a:rPr>
              <a:t>.</a:t>
            </a:r>
          </a:p>
          <a:p>
            <a:pPr marL="0" indent="0" algn="just">
              <a:lnSpc>
                <a:spcPct val="150000"/>
              </a:lnSpc>
              <a:spcAft>
                <a:spcPts val="800"/>
              </a:spcAft>
              <a:buNone/>
            </a:pPr>
            <a:r>
              <a:rPr lang="en-ZA" sz="1800" dirty="0"/>
              <a:t>7) Sold goods for cash to H. </a:t>
            </a:r>
            <a:r>
              <a:rPr lang="en-ZA" sz="1800" dirty="0" err="1"/>
              <a:t>Kallis</a:t>
            </a:r>
            <a:r>
              <a:rPr lang="en-ZA" sz="1800" dirty="0"/>
              <a:t> R2 000 </a:t>
            </a:r>
            <a:r>
              <a:rPr lang="en-ZA" sz="1800" b="1" dirty="0"/>
              <a:t>(excluding VAT)</a:t>
            </a:r>
            <a:r>
              <a:rPr lang="en-ZA" sz="1800" dirty="0"/>
              <a:t>, cost of sales R1 586.</a:t>
            </a:r>
          </a:p>
          <a:p>
            <a:pPr marL="0" indent="0" algn="just">
              <a:lnSpc>
                <a:spcPct val="150000"/>
              </a:lnSpc>
              <a:spcAft>
                <a:spcPts val="800"/>
              </a:spcAft>
              <a:buNone/>
            </a:pPr>
            <a:r>
              <a:rPr lang="en-ZA" sz="1800" dirty="0"/>
              <a:t>9) Paid water and electricity R3 450.</a:t>
            </a:r>
          </a:p>
          <a:p>
            <a:pPr algn="just">
              <a:lnSpc>
                <a:spcPct val="150000"/>
              </a:lnSpc>
              <a:spcAft>
                <a:spcPts val="800"/>
              </a:spcAft>
            </a:pPr>
            <a:endParaRPr lang="en-ZA" sz="2000" dirty="0"/>
          </a:p>
          <a:p>
            <a:pPr marL="0" indent="0" algn="just">
              <a:lnSpc>
                <a:spcPct val="150000"/>
              </a:lnSpc>
              <a:spcAft>
                <a:spcPts val="800"/>
              </a:spcAft>
              <a:buNone/>
            </a:pPr>
            <a:endParaRPr lang="en-ZA" sz="2000" dirty="0"/>
          </a:p>
          <a:p>
            <a:pPr marL="0" lvl="0" indent="0" algn="just">
              <a:lnSpc>
                <a:spcPct val="150000"/>
              </a:lnSpc>
              <a:spcAft>
                <a:spcPts val="800"/>
              </a:spcAft>
              <a:buNone/>
            </a:pPr>
            <a:endParaRPr lang="en-ZA"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ZA" sz="2000" dirty="0">
              <a:highlight>
                <a:srgbClr val="FFFF00"/>
              </a:highlight>
            </a:endParaRPr>
          </a:p>
          <a:p>
            <a:pPr marL="0" indent="0">
              <a:buNone/>
            </a:pPr>
            <a:endParaRPr lang="en-ZA" sz="2000" dirty="0">
              <a:highlight>
                <a:srgbClr val="FFFF00"/>
              </a:highlight>
            </a:endParaRPr>
          </a:p>
          <a:p>
            <a:pPr marL="0" indent="0">
              <a:buNone/>
            </a:pPr>
            <a:r>
              <a:rPr lang="en-ZA" sz="2000" dirty="0">
                <a:highlight>
                  <a:srgbClr val="FFFF00"/>
                </a:highlight>
              </a:rPr>
              <a:t>VAT Refundable </a:t>
            </a:r>
          </a:p>
        </p:txBody>
      </p:sp>
      <p:graphicFrame>
        <p:nvGraphicFramePr>
          <p:cNvPr id="6" name="Table 5">
            <a:extLst>
              <a:ext uri="{FF2B5EF4-FFF2-40B4-BE49-F238E27FC236}">
                <a16:creationId xmlns:a16="http://schemas.microsoft.com/office/drawing/2014/main" id="{5BE36BD8-E205-4C5A-98E0-CDF3AC1A2AB8}"/>
              </a:ext>
            </a:extLst>
          </p:cNvPr>
          <p:cNvGraphicFramePr>
            <a:graphicFrameLocks noGrp="1"/>
          </p:cNvGraphicFramePr>
          <p:nvPr>
            <p:extLst>
              <p:ext uri="{D42A27DB-BD31-4B8C-83A1-F6EECF244321}">
                <p14:modId xmlns:p14="http://schemas.microsoft.com/office/powerpoint/2010/main" val="209274490"/>
              </p:ext>
            </p:extLst>
          </p:nvPr>
        </p:nvGraphicFramePr>
        <p:xfrm>
          <a:off x="1787164" y="2478114"/>
          <a:ext cx="9824304" cy="2667651"/>
        </p:xfrm>
        <a:graphic>
          <a:graphicData uri="http://schemas.openxmlformats.org/drawingml/2006/table">
            <a:tbl>
              <a:tblPr/>
              <a:tblGrid>
                <a:gridCol w="1124668">
                  <a:extLst>
                    <a:ext uri="{9D8B030D-6E8A-4147-A177-3AD203B41FA5}">
                      <a16:colId xmlns:a16="http://schemas.microsoft.com/office/drawing/2014/main" val="770582767"/>
                    </a:ext>
                  </a:extLst>
                </a:gridCol>
                <a:gridCol w="463099">
                  <a:extLst>
                    <a:ext uri="{9D8B030D-6E8A-4147-A177-3AD203B41FA5}">
                      <a16:colId xmlns:a16="http://schemas.microsoft.com/office/drawing/2014/main" val="961631801"/>
                    </a:ext>
                  </a:extLst>
                </a:gridCol>
                <a:gridCol w="1124668">
                  <a:extLst>
                    <a:ext uri="{9D8B030D-6E8A-4147-A177-3AD203B41FA5}">
                      <a16:colId xmlns:a16="http://schemas.microsoft.com/office/drawing/2014/main" val="3783744068"/>
                    </a:ext>
                  </a:extLst>
                </a:gridCol>
                <a:gridCol w="967183">
                  <a:extLst>
                    <a:ext uri="{9D8B030D-6E8A-4147-A177-3AD203B41FA5}">
                      <a16:colId xmlns:a16="http://schemas.microsoft.com/office/drawing/2014/main" val="2196722753"/>
                    </a:ext>
                  </a:extLst>
                </a:gridCol>
                <a:gridCol w="47223">
                  <a:extLst>
                    <a:ext uri="{9D8B030D-6E8A-4147-A177-3AD203B41FA5}">
                      <a16:colId xmlns:a16="http://schemas.microsoft.com/office/drawing/2014/main" val="2841084986"/>
                    </a:ext>
                  </a:extLst>
                </a:gridCol>
                <a:gridCol w="915170">
                  <a:extLst>
                    <a:ext uri="{9D8B030D-6E8A-4147-A177-3AD203B41FA5}">
                      <a16:colId xmlns:a16="http://schemas.microsoft.com/office/drawing/2014/main" val="93450402"/>
                    </a:ext>
                  </a:extLst>
                </a:gridCol>
                <a:gridCol w="948249">
                  <a:extLst>
                    <a:ext uri="{9D8B030D-6E8A-4147-A177-3AD203B41FA5}">
                      <a16:colId xmlns:a16="http://schemas.microsoft.com/office/drawing/2014/main" val="2022623317"/>
                    </a:ext>
                  </a:extLst>
                </a:gridCol>
                <a:gridCol w="463099">
                  <a:extLst>
                    <a:ext uri="{9D8B030D-6E8A-4147-A177-3AD203B41FA5}">
                      <a16:colId xmlns:a16="http://schemas.microsoft.com/office/drawing/2014/main" val="1881337639"/>
                    </a:ext>
                  </a:extLst>
                </a:gridCol>
                <a:gridCol w="1124668">
                  <a:extLst>
                    <a:ext uri="{9D8B030D-6E8A-4147-A177-3AD203B41FA5}">
                      <a16:colId xmlns:a16="http://schemas.microsoft.com/office/drawing/2014/main" val="1670050882"/>
                    </a:ext>
                  </a:extLst>
                </a:gridCol>
                <a:gridCol w="1521609">
                  <a:extLst>
                    <a:ext uri="{9D8B030D-6E8A-4147-A177-3AD203B41FA5}">
                      <a16:colId xmlns:a16="http://schemas.microsoft.com/office/drawing/2014/main" val="420898253"/>
                    </a:ext>
                  </a:extLst>
                </a:gridCol>
                <a:gridCol w="1124668">
                  <a:extLst>
                    <a:ext uri="{9D8B030D-6E8A-4147-A177-3AD203B41FA5}">
                      <a16:colId xmlns:a16="http://schemas.microsoft.com/office/drawing/2014/main" val="3323179315"/>
                    </a:ext>
                  </a:extLst>
                </a:gridCol>
              </a:tblGrid>
              <a:tr h="645435">
                <a:tc>
                  <a:txBody>
                    <a:bodyPr/>
                    <a:lstStyle/>
                    <a:p>
                      <a:pPr algn="l" fontAlgn="b"/>
                      <a:r>
                        <a:rPr lang="en-ZA" sz="12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2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en-ZA" sz="12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r>
                        <a:rPr lang="en-ZA" sz="12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2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ZA" sz="2000" b="1" i="0" u="none" strike="noStrike" dirty="0">
                          <a:effectLst/>
                          <a:latin typeface="Arial" panose="020B0604020202020204" pitchFamily="34" charset="0"/>
                        </a:rPr>
                        <a:t>VAT Control</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ZA"/>
                    </a:p>
                  </a:txBody>
                  <a:tcPr/>
                </a:tc>
                <a:tc>
                  <a:txBody>
                    <a:bodyPr/>
                    <a:lstStyle/>
                    <a:p>
                      <a:pPr algn="ctr" fontAlgn="b"/>
                      <a:r>
                        <a:rPr lang="en-ZA" sz="1200" b="0" i="0" u="none" strike="noStrike" dirty="0">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2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ZA" sz="1200" b="0" i="0" u="none" strike="noStrike">
                          <a:effectLst/>
                          <a:latin typeface="Arial" panose="020B0604020202020204" pitchFamily="34" charset="0"/>
                        </a:rPr>
                        <a:t>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ZA" sz="1200" b="0" i="0" u="none" strike="noStrike" dirty="0">
                        <a:effectLst/>
                        <a:latin typeface="Arial" panose="020B060402020202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9650108"/>
                  </a:ext>
                </a:extLst>
              </a:tr>
              <a:tr h="341442">
                <a:tc>
                  <a:txBody>
                    <a:bodyPr/>
                    <a:lstStyle/>
                    <a:p>
                      <a:pPr algn="l" fontAlgn="b"/>
                      <a:r>
                        <a:rPr lang="en-ZA" sz="1600" b="0" i="0" u="none" strike="noStrike" dirty="0">
                          <a:effectLst/>
                          <a:latin typeface="Arial" panose="020B0604020202020204" pitchFamily="34" charset="0"/>
                        </a:rPr>
                        <a:t>2021</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dirty="0">
                          <a:effectLst/>
                          <a:latin typeface="Arial" panose="020B0604020202020204" pitchFamily="34" charset="0"/>
                        </a:rPr>
                        <a:t>2</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r>
                        <a:rPr lang="en-ZA" sz="1600" b="0" i="0" u="none" strike="noStrike" dirty="0">
                          <a:effectLst/>
                          <a:latin typeface="Arial" panose="020B0604020202020204" pitchFamily="34" charset="0"/>
                        </a:rPr>
                        <a:t>Accounts payable</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pPr algn="l" fontAlgn="b"/>
                      <a:endParaRPr lang="en-ZA" sz="1200" b="0" i="0" u="none" strike="noStrike" dirty="0">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ZA" sz="1600" b="0" i="0" u="none" strike="noStrike" dirty="0">
                          <a:effectLst/>
                          <a:latin typeface="Arial" panose="020B0604020202020204" pitchFamily="34" charset="0"/>
                        </a:rPr>
                        <a:t>4 938</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ZA" sz="1600" b="0" i="0" u="none" strike="noStrike" dirty="0">
                          <a:effectLst/>
                          <a:latin typeface="Arial" panose="020B0604020202020204" pitchFamily="34" charset="0"/>
                        </a:rPr>
                        <a:t>2007</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ZA" sz="1600" b="0" i="0" u="none" strike="noStrike" dirty="0">
                          <a:effectLst/>
                          <a:latin typeface="Arial" panose="020B0604020202020204" pitchFamily="34" charset="0"/>
                        </a:rPr>
                        <a:t>7</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r>
                        <a:rPr lang="en-ZA" sz="1600" b="0" i="0" u="none" strike="noStrike" dirty="0">
                          <a:effectLst/>
                          <a:latin typeface="Arial" panose="020B0604020202020204" pitchFamily="34" charset="0"/>
                        </a:rPr>
                        <a:t>Bank</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en-ZA"/>
                    </a:p>
                  </a:txBody>
                  <a:tcPr/>
                </a:tc>
                <a:tc>
                  <a:txBody>
                    <a:bodyPr/>
                    <a:lstStyle/>
                    <a:p>
                      <a:pPr algn="r" fontAlgn="b"/>
                      <a:r>
                        <a:rPr lang="en-ZA" sz="1600" b="0" i="0" u="none" strike="noStrike" dirty="0">
                          <a:effectLst/>
                          <a:latin typeface="Arial" panose="020B0604020202020204" pitchFamily="34" charset="0"/>
                        </a:rPr>
                        <a:t>300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4959510"/>
                  </a:ext>
                </a:extLst>
              </a:tr>
              <a:tr h="341442">
                <a:tc>
                  <a:txBody>
                    <a:bodyPr/>
                    <a:lstStyle/>
                    <a:p>
                      <a:pPr algn="l" fontAlgn="b"/>
                      <a:r>
                        <a:rPr lang="en-ZA" sz="1600" b="0" i="0" u="none" strike="noStrike">
                          <a:effectLst/>
                          <a:latin typeface="Arial" panose="020B0604020202020204" pitchFamily="34" charset="0"/>
                        </a:rPr>
                        <a:t>March</a:t>
                      </a:r>
                    </a:p>
                  </a:txBody>
                  <a:tcPr marL="6350" marR="6350" marT="6350" marB="0" anchor="b">
                    <a:lnL>
                      <a:noFill/>
                    </a:lnL>
                    <a:lnR>
                      <a:noFill/>
                    </a:lnR>
                    <a:lnT>
                      <a:noFill/>
                    </a:lnT>
                    <a:lnB>
                      <a:noFill/>
                    </a:lnB>
                  </a:tcPr>
                </a:tc>
                <a:tc>
                  <a:txBody>
                    <a:bodyPr/>
                    <a:lstStyle/>
                    <a:p>
                      <a:pPr algn="ctr" fontAlgn="b"/>
                      <a:r>
                        <a:rPr lang="en-ZA" sz="1600" b="0" i="0" u="none" strike="noStrike" dirty="0">
                          <a:effectLst/>
                          <a:latin typeface="Arial" panose="020B0604020202020204" pitchFamily="34" charset="0"/>
                        </a:rPr>
                        <a:t>9</a:t>
                      </a:r>
                    </a:p>
                  </a:txBody>
                  <a:tcPr marL="6350" marR="6350" marT="6350" marB="0" anchor="b">
                    <a:lnL>
                      <a:noFill/>
                    </a:lnL>
                    <a:lnR>
                      <a:noFill/>
                    </a:lnR>
                    <a:lnT>
                      <a:noFill/>
                    </a:lnT>
                    <a:lnB>
                      <a:noFill/>
                    </a:lnB>
                  </a:tcPr>
                </a:tc>
                <a:tc gridSpan="2">
                  <a:txBody>
                    <a:bodyPr/>
                    <a:lstStyle/>
                    <a:p>
                      <a:pPr algn="l" fontAlgn="b"/>
                      <a:r>
                        <a:rPr lang="en-ZA" sz="1600" b="0" i="0" u="none" strike="noStrike" dirty="0">
                          <a:effectLst/>
                          <a:latin typeface="Arial" panose="020B0604020202020204" pitchFamily="34" charset="0"/>
                        </a:rPr>
                        <a:t>Bank</a:t>
                      </a:r>
                    </a:p>
                  </a:txBody>
                  <a:tcPr marL="6350" marR="6350" marT="6350" marB="0" anchor="b">
                    <a:lnL>
                      <a:noFill/>
                    </a:lnL>
                    <a:lnR>
                      <a:noFill/>
                    </a:lnR>
                    <a:lnT>
                      <a:noFill/>
                    </a:lnT>
                    <a:lnB>
                      <a:noFill/>
                    </a:lnB>
                  </a:tcPr>
                </a:tc>
                <a:tc hMerge="1">
                  <a:txBody>
                    <a:bodyPr/>
                    <a:lstStyle/>
                    <a:p>
                      <a:pPr algn="l" fontAlgn="b"/>
                      <a:endParaRPr lang="en-ZA" sz="12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600" b="0" i="0" u="none" strike="noStrike" dirty="0">
                          <a:effectLst/>
                          <a:latin typeface="Arial" panose="020B0604020202020204" pitchFamily="34" charset="0"/>
                        </a:rPr>
                        <a:t>450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n-ZA" sz="1600" b="0" i="0" u="none" strike="noStrike">
                          <a:effectLst/>
                          <a:latin typeface="Arial" panose="020B0604020202020204" pitchFamily="34" charset="0"/>
                        </a:rPr>
                        <a:t>March</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gridSpan="2">
                  <a:txBody>
                    <a:bodyPr/>
                    <a:lstStyle/>
                    <a:p>
                      <a:pPr algn="l"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hMerge="1">
                  <a:txBody>
                    <a:bodyPr/>
                    <a:lstStyle/>
                    <a:p>
                      <a:endParaRPr lang="en-ZA"/>
                    </a:p>
                  </a:txBody>
                  <a:tcPr/>
                </a:tc>
                <a:tc>
                  <a:txBody>
                    <a:bodyPr/>
                    <a:lstStyle/>
                    <a:p>
                      <a:pPr algn="r"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extLst>
                  <a:ext uri="{0D108BD9-81ED-4DB2-BD59-A6C34878D82A}">
                    <a16:rowId xmlns:a16="http://schemas.microsoft.com/office/drawing/2014/main" val="3346867643"/>
                  </a:ext>
                </a:extLst>
              </a:tr>
              <a:tr h="341442">
                <a:tc>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ctr"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gridSpan="3">
                  <a:txBody>
                    <a:bodyPr/>
                    <a:lstStyle/>
                    <a:p>
                      <a:pPr algn="l"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hMerge="1">
                  <a:txBody>
                    <a:bodyPr/>
                    <a:lstStyle/>
                    <a:p>
                      <a:endParaRPr lang="en-ZA"/>
                    </a:p>
                  </a:txBody>
                  <a:tcPr/>
                </a:tc>
                <a:tc hMerge="1">
                  <a:txBody>
                    <a:bodyPr/>
                    <a:lstStyle/>
                    <a:p>
                      <a:pPr algn="l" fontAlgn="b"/>
                      <a:endParaRPr lang="en-ZA" sz="12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endParaRPr lang="en-ZA" sz="1600" b="0" i="0" u="none" strike="noStrike" dirty="0">
                        <a:effectLst/>
                        <a:latin typeface="Arial" panose="020B0604020202020204" pitchFamily="34" charset="0"/>
                      </a:endParaRP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just" fontAlgn="b"/>
                      <a:r>
                        <a:rPr lang="en-ZA" sz="1600" b="0" i="0" u="none" strike="noStrike" dirty="0">
                          <a:effectLst/>
                          <a:latin typeface="Arial" panose="020B0604020202020204" pitchFamily="34" charset="0"/>
                        </a:rPr>
                        <a:t>  30</a:t>
                      </a:r>
                    </a:p>
                  </a:txBody>
                  <a:tcPr marL="6350" marR="6350" marT="6350" marB="0" anchor="b">
                    <a:lnL>
                      <a:noFill/>
                    </a:lnL>
                    <a:lnR>
                      <a:noFill/>
                    </a:lnR>
                    <a:lnT>
                      <a:noFill/>
                    </a:lnT>
                    <a:lnB>
                      <a:noFill/>
                    </a:lnB>
                  </a:tcPr>
                </a:tc>
                <a:tc>
                  <a:txBody>
                    <a:bodyPr/>
                    <a:lstStyle/>
                    <a:p>
                      <a:pPr algn="l" fontAlgn="b"/>
                      <a:r>
                        <a:rPr lang="en-ZA" sz="1600" b="0" i="0" u="none" strike="noStrike" dirty="0">
                          <a:effectLst/>
                          <a:latin typeface="Arial" panose="020B0604020202020204" pitchFamily="34" charset="0"/>
                        </a:rPr>
                        <a:t>Balance c/d</a:t>
                      </a:r>
                    </a:p>
                  </a:txBody>
                  <a:tcPr marL="6350" marR="6350" marT="6350" marB="0" anchor="b">
                    <a:lnL>
                      <a:noFill/>
                    </a:lnL>
                    <a:lnR>
                      <a:noFill/>
                    </a:lnR>
                    <a:lnT>
                      <a:noFill/>
                    </a:lnT>
                    <a:lnB>
                      <a:noFill/>
                    </a:lnB>
                  </a:tcPr>
                </a:tc>
                <a:tc>
                  <a:txBody>
                    <a:bodyPr/>
                    <a:lstStyle/>
                    <a:p>
                      <a:pPr algn="l"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600" b="0" i="0" u="none" strike="noStrike" dirty="0">
                          <a:effectLst/>
                          <a:latin typeface="Arial" panose="020B0604020202020204" pitchFamily="34" charset="0"/>
                        </a:rPr>
                        <a:t>5 088</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3909432"/>
                  </a:ext>
                </a:extLst>
              </a:tr>
              <a:tr h="352455">
                <a:tc>
                  <a:txBody>
                    <a:bodyPr/>
                    <a:lstStyle/>
                    <a:p>
                      <a:pPr algn="l"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a:noFill/>
                    </a:lnT>
                    <a:lnB>
                      <a:noFill/>
                    </a:lnB>
                  </a:tcPr>
                </a:tc>
                <a:tc gridSpan="2">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a:noFill/>
                    </a:lnT>
                    <a:lnB>
                      <a:noFill/>
                    </a:lnB>
                  </a:tcPr>
                </a:tc>
                <a:tc hMerge="1">
                  <a:txBody>
                    <a:bodyPr/>
                    <a:lstStyle/>
                    <a:p>
                      <a:pPr algn="l" fontAlgn="b"/>
                      <a:endParaRPr lang="en-ZA" sz="12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600" b="0" i="0" u="none" strike="noStrike" dirty="0">
                          <a:effectLst/>
                          <a:latin typeface="Arial" panose="020B0604020202020204" pitchFamily="34" charset="0"/>
                        </a:rPr>
                        <a:t>5 388</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endParaRPr lang="en-ZA" sz="16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600" b="0" i="0" u="none" strike="noStrike" dirty="0">
                          <a:effectLst/>
                          <a:latin typeface="Arial" panose="020B0604020202020204" pitchFamily="34" charset="0"/>
                        </a:rPr>
                        <a:t>5 388</a:t>
                      </a:r>
                    </a:p>
                  </a:txBody>
                  <a:tcPr marL="6350" marR="6350" marT="635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200224377"/>
                  </a:ext>
                </a:extLst>
              </a:tr>
              <a:tr h="645435">
                <a:tc>
                  <a:txBody>
                    <a:bodyPr/>
                    <a:lstStyle/>
                    <a:p>
                      <a:pPr algn="l" fontAlgn="b"/>
                      <a:r>
                        <a:rPr lang="en-ZA" sz="1600" b="0" i="0" u="none" strike="noStrike" dirty="0">
                          <a:effectLst/>
                          <a:latin typeface="Arial" panose="020B0604020202020204" pitchFamily="34" charset="0"/>
                        </a:rPr>
                        <a:t>April</a:t>
                      </a:r>
                    </a:p>
                  </a:txBody>
                  <a:tcPr marL="6350" marR="6350" marT="6350" marB="0" anchor="b">
                    <a:lnL>
                      <a:noFill/>
                    </a:lnL>
                    <a:lnR>
                      <a:noFill/>
                    </a:lnR>
                    <a:lnT>
                      <a:noFill/>
                    </a:lnT>
                    <a:lnB>
                      <a:noFill/>
                    </a:lnB>
                  </a:tcPr>
                </a:tc>
                <a:tc>
                  <a:txBody>
                    <a:bodyPr/>
                    <a:lstStyle/>
                    <a:p>
                      <a:pPr algn="r" fontAlgn="b"/>
                      <a:endParaRPr lang="en-ZA" sz="1600" b="0" i="0" u="none" strike="noStrike" dirty="0">
                        <a:effectLst/>
                        <a:highlight>
                          <a:srgbClr val="FFFF00"/>
                        </a:highlight>
                        <a:latin typeface="Arial" panose="020B0604020202020204" pitchFamily="34" charset="0"/>
                      </a:endParaRPr>
                    </a:p>
                  </a:txBody>
                  <a:tcPr marL="6350" marR="6350" marT="6350" marB="0" anchor="b">
                    <a:lnL>
                      <a:noFill/>
                    </a:lnL>
                    <a:lnR>
                      <a:noFill/>
                    </a:lnR>
                    <a:lnT>
                      <a:noFill/>
                    </a:lnT>
                    <a:lnB>
                      <a:noFill/>
                    </a:lnB>
                  </a:tcPr>
                </a:tc>
                <a:tc>
                  <a:txBody>
                    <a:bodyPr/>
                    <a:lstStyle/>
                    <a:p>
                      <a:pPr algn="l" fontAlgn="b"/>
                      <a:r>
                        <a:rPr lang="en-ZA" sz="1600" b="0" i="0" u="none" strike="noStrike" dirty="0">
                          <a:effectLst/>
                          <a:highlight>
                            <a:srgbClr val="FFFF00"/>
                          </a:highlight>
                          <a:latin typeface="Arial" panose="020B0604020202020204" pitchFamily="34" charset="0"/>
                        </a:rPr>
                        <a:t>Balance b/d</a:t>
                      </a:r>
                    </a:p>
                  </a:txBody>
                  <a:tcPr marL="6350" marR="6350" marT="6350" marB="0" anchor="b">
                    <a:lnL>
                      <a:noFill/>
                    </a:lnL>
                    <a:lnR>
                      <a:noFill/>
                    </a:lnR>
                    <a:lnT>
                      <a:noFill/>
                    </a:lnT>
                    <a:lnB>
                      <a:noFill/>
                    </a:lnB>
                  </a:tcPr>
                </a:tc>
                <a:tc gridSpan="2">
                  <a:txBody>
                    <a:bodyPr/>
                    <a:lstStyle/>
                    <a:p>
                      <a:pPr algn="l" fontAlgn="b"/>
                      <a:endParaRPr lang="en-ZA" sz="1600" b="0" i="0" u="none" strike="noStrike" dirty="0">
                        <a:effectLst/>
                        <a:highlight>
                          <a:srgbClr val="FFFF00"/>
                        </a:highlight>
                        <a:latin typeface="Arial" panose="020B0604020202020204" pitchFamily="34" charset="0"/>
                      </a:endParaRPr>
                    </a:p>
                  </a:txBody>
                  <a:tcPr marL="6350" marR="6350" marT="6350" marB="0" anchor="b">
                    <a:lnL>
                      <a:noFill/>
                    </a:lnL>
                    <a:lnR>
                      <a:noFill/>
                    </a:lnR>
                    <a:lnT>
                      <a:noFill/>
                    </a:lnT>
                    <a:lnB>
                      <a:noFill/>
                    </a:lnB>
                  </a:tcPr>
                </a:tc>
                <a:tc hMerge="1">
                  <a:txBody>
                    <a:bodyPr/>
                    <a:lstStyle/>
                    <a:p>
                      <a:pPr algn="l" fontAlgn="b"/>
                      <a:endParaRPr lang="en-ZA" sz="1200" b="0" i="0" u="none" strike="noStrike">
                        <a:effectLst/>
                        <a:latin typeface="Arial" panose="020B0604020202020204" pitchFamily="34" charset="0"/>
                      </a:endParaRPr>
                    </a:p>
                  </a:txBody>
                  <a:tcPr marL="6350" marR="6350" marT="6350" marB="0" anchor="b">
                    <a:lnL>
                      <a:noFill/>
                    </a:lnL>
                    <a:lnR>
                      <a:noFill/>
                    </a:lnR>
                    <a:lnT>
                      <a:noFill/>
                    </a:lnT>
                    <a:lnB>
                      <a:noFill/>
                    </a:lnB>
                  </a:tcPr>
                </a:tc>
                <a:tc>
                  <a:txBody>
                    <a:bodyPr/>
                    <a:lstStyle/>
                    <a:p>
                      <a:pPr algn="r" fontAlgn="b"/>
                      <a:r>
                        <a:rPr lang="en-ZA" sz="1600" b="0" i="0" u="none" strike="noStrike" dirty="0">
                          <a:effectLst/>
                          <a:highlight>
                            <a:srgbClr val="FFFF00"/>
                          </a:highlight>
                          <a:latin typeface="Arial" panose="020B0604020202020204" pitchFamily="34" charset="0"/>
                        </a:rPr>
                        <a:t> 5 088</a:t>
                      </a:r>
                    </a:p>
                  </a:txBody>
                  <a:tcPr marL="6350" marR="6350" marT="6350" marB="0" anchor="b">
                    <a:lnL>
                      <a:noFill/>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l" fontAlgn="b"/>
                      <a:endParaRPr lang="en-ZA" sz="1600" b="0" i="0" u="none" strike="noStrike" dirty="0">
                        <a:effectLst/>
                        <a:latin typeface="Arial" panose="020B0604020202020204" pitchFamily="34" charset="0"/>
                      </a:endParaRP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gridSpan="2">
                  <a:txBody>
                    <a:bodyPr/>
                    <a:lstStyle/>
                    <a:p>
                      <a:pPr algn="l" fontAlgn="b"/>
                      <a:endParaRPr lang="en-ZA" sz="1600" b="0" i="0" u="none" strike="noStrike" dirty="0">
                        <a:effectLst/>
                        <a:latin typeface="Arial" panose="020B0604020202020204" pitchFamily="34" charset="0"/>
                      </a:endParaRPr>
                    </a:p>
                  </a:txBody>
                  <a:tcPr marL="6350" marR="6350" marT="6350" marB="0" anchor="b">
                    <a:lnL>
                      <a:noFill/>
                    </a:lnL>
                    <a:lnR>
                      <a:noFill/>
                    </a:lnR>
                    <a:lnT>
                      <a:noFill/>
                    </a:lnT>
                    <a:lnB>
                      <a:noFill/>
                    </a:lnB>
                  </a:tcPr>
                </a:tc>
                <a:tc hMerge="1">
                  <a:txBody>
                    <a:bodyPr/>
                    <a:lstStyle/>
                    <a:p>
                      <a:endParaRPr lang="en-ZA"/>
                    </a:p>
                  </a:txBody>
                  <a:tcPr/>
                </a:tc>
                <a:tc>
                  <a:txBody>
                    <a:bodyPr/>
                    <a:lstStyle/>
                    <a:p>
                      <a:pPr algn="r" fontAlgn="b"/>
                      <a:endParaRPr lang="en-ZA" sz="1600" b="0" i="0" u="none" strike="noStrike" dirty="0">
                        <a:effectLst/>
                        <a:latin typeface="Arial" panose="020B0604020202020204" pitchFamily="34" charset="0"/>
                      </a:endParaRPr>
                    </a:p>
                  </a:txBody>
                  <a:tcPr marL="6350" marR="6350" marT="635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35484682"/>
                  </a:ext>
                </a:extLst>
              </a:tr>
            </a:tbl>
          </a:graphicData>
        </a:graphic>
      </p:graphicFrame>
    </p:spTree>
    <p:extLst>
      <p:ext uri="{BB962C8B-B14F-4D97-AF65-F5344CB8AC3E}">
        <p14:creationId xmlns:p14="http://schemas.microsoft.com/office/powerpoint/2010/main" val="681824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4EED64-7E0E-4C58-9DFD-70E013A95F86}"/>
              </a:ext>
            </a:extLst>
          </p:cNvPr>
          <p:cNvPicPr>
            <a:picLocks noChangeAspect="1"/>
          </p:cNvPicPr>
          <p:nvPr/>
        </p:nvPicPr>
        <p:blipFill>
          <a:blip r:embed="rId2"/>
          <a:stretch>
            <a:fillRect/>
          </a:stretch>
        </p:blipFill>
        <p:spPr>
          <a:xfrm>
            <a:off x="3323243" y="0"/>
            <a:ext cx="5545514" cy="5767335"/>
          </a:xfrm>
          <a:prstGeom prst="rect">
            <a:avLst/>
          </a:prstGeom>
        </p:spPr>
      </p:pic>
    </p:spTree>
    <p:extLst>
      <p:ext uri="{BB962C8B-B14F-4D97-AF65-F5344CB8AC3E}">
        <p14:creationId xmlns:p14="http://schemas.microsoft.com/office/powerpoint/2010/main" val="3349505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275E6-5F6E-420E-99D5-AFE0C3C9DA5D}"/>
              </a:ext>
            </a:extLst>
          </p:cNvPr>
          <p:cNvSpPr>
            <a:spLocks noGrp="1"/>
          </p:cNvSpPr>
          <p:nvPr>
            <p:ph type="title"/>
          </p:nvPr>
        </p:nvSpPr>
        <p:spPr>
          <a:xfrm>
            <a:off x="838200" y="-228763"/>
            <a:ext cx="10515600" cy="1114883"/>
          </a:xfrm>
        </p:spPr>
        <p:txBody>
          <a:bodyPr/>
          <a:lstStyle/>
          <a:p>
            <a:pPr algn="ctr"/>
            <a:r>
              <a:rPr lang="en-ZA" sz="2800" b="1" dirty="0">
                <a:solidFill>
                  <a:srgbClr val="276092"/>
                </a:solidFill>
              </a:rPr>
              <a:t>SIMPLE AND COMPOUND INTEREST</a:t>
            </a:r>
            <a:endParaRPr lang="en-ZA" dirty="0"/>
          </a:p>
        </p:txBody>
      </p:sp>
      <p:sp>
        <p:nvSpPr>
          <p:cNvPr id="3" name="Content Placeholder 2">
            <a:extLst>
              <a:ext uri="{FF2B5EF4-FFF2-40B4-BE49-F238E27FC236}">
                <a16:creationId xmlns:a16="http://schemas.microsoft.com/office/drawing/2014/main" id="{7248A034-F8C6-447A-A70A-AA1BB57CAEFF}"/>
              </a:ext>
            </a:extLst>
          </p:cNvPr>
          <p:cNvSpPr>
            <a:spLocks noGrp="1"/>
          </p:cNvSpPr>
          <p:nvPr>
            <p:ph idx="1"/>
          </p:nvPr>
        </p:nvSpPr>
        <p:spPr>
          <a:xfrm>
            <a:off x="1441515" y="1281611"/>
            <a:ext cx="10515600" cy="4506446"/>
          </a:xfrm>
        </p:spPr>
        <p:txBody>
          <a:bodyPr>
            <a:normAutofit/>
          </a:bodyPr>
          <a:lstStyle/>
          <a:p>
            <a:pPr marL="0" indent="0" algn="just">
              <a:lnSpc>
                <a:spcPct val="150000"/>
              </a:lnSpc>
              <a:buNone/>
            </a:pPr>
            <a:r>
              <a:rPr lang="en-ZA" sz="2000" dirty="0"/>
              <a:t>Every business at some time will borrow or invest money. If you wish to borrow money you must pay for the use of that money (interest expense). If you invest money you will earn income on the money invested (interest income), because you are giving up the right to use that money for a certain period. </a:t>
            </a:r>
          </a:p>
          <a:p>
            <a:pPr marL="0" indent="0">
              <a:buNone/>
            </a:pPr>
            <a:endParaRPr lang="en-ZA" dirty="0"/>
          </a:p>
          <a:p>
            <a:pPr marL="0" indent="0">
              <a:buNone/>
            </a:pPr>
            <a:r>
              <a:rPr lang="en-ZA" sz="2000" dirty="0"/>
              <a:t>After this section, you should be able to:</a:t>
            </a:r>
          </a:p>
          <a:p>
            <a:pPr marL="0" indent="0">
              <a:buNone/>
            </a:pPr>
            <a:endParaRPr lang="en-ZA" sz="2000" dirty="0"/>
          </a:p>
          <a:p>
            <a:pPr lvl="1"/>
            <a:r>
              <a:rPr lang="en-ZA" sz="2000" dirty="0"/>
              <a:t>Understand the difference between simple and compound interest</a:t>
            </a:r>
          </a:p>
          <a:p>
            <a:pPr marL="457200" lvl="1" indent="0">
              <a:buNone/>
            </a:pPr>
            <a:endParaRPr lang="en-ZA" sz="2000" dirty="0"/>
          </a:p>
          <a:p>
            <a:pPr lvl="1"/>
            <a:r>
              <a:rPr lang="en-ZA" sz="2000" dirty="0"/>
              <a:t>Calculate the different simple and compound interest formulae</a:t>
            </a:r>
          </a:p>
          <a:p>
            <a:endParaRPr lang="en-ZA" dirty="0"/>
          </a:p>
        </p:txBody>
      </p:sp>
    </p:spTree>
    <p:extLst>
      <p:ext uri="{BB962C8B-B14F-4D97-AF65-F5344CB8AC3E}">
        <p14:creationId xmlns:p14="http://schemas.microsoft.com/office/powerpoint/2010/main" val="2830983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290BB-D23B-43FC-B2DA-B0134525C37C}"/>
              </a:ext>
            </a:extLst>
          </p:cNvPr>
          <p:cNvSpPr>
            <a:spLocks noGrp="1"/>
          </p:cNvSpPr>
          <p:nvPr>
            <p:ph type="title"/>
          </p:nvPr>
        </p:nvSpPr>
        <p:spPr>
          <a:xfrm>
            <a:off x="838200" y="-75415"/>
            <a:ext cx="10515600" cy="916920"/>
          </a:xfrm>
        </p:spPr>
        <p:txBody>
          <a:bodyPr/>
          <a:lstStyle/>
          <a:p>
            <a:pPr algn="ctr"/>
            <a:r>
              <a:rPr lang="en-ZA" sz="2800" b="1" dirty="0">
                <a:solidFill>
                  <a:srgbClr val="276092"/>
                </a:solidFill>
              </a:rPr>
              <a:t>SIMPLE AND COMPOUND INTEREST Cont.</a:t>
            </a:r>
            <a:endParaRPr lang="en-ZA" dirty="0"/>
          </a:p>
        </p:txBody>
      </p:sp>
      <p:sp>
        <p:nvSpPr>
          <p:cNvPr id="3" name="Content Placeholder 2">
            <a:extLst>
              <a:ext uri="{FF2B5EF4-FFF2-40B4-BE49-F238E27FC236}">
                <a16:creationId xmlns:a16="http://schemas.microsoft.com/office/drawing/2014/main" id="{B3188130-9BA2-43F4-A11B-8AE74ABAED50}"/>
              </a:ext>
            </a:extLst>
          </p:cNvPr>
          <p:cNvSpPr>
            <a:spLocks noGrp="1"/>
          </p:cNvSpPr>
          <p:nvPr>
            <p:ph idx="1"/>
          </p:nvPr>
        </p:nvSpPr>
        <p:spPr>
          <a:xfrm>
            <a:off x="1451728" y="1104089"/>
            <a:ext cx="9902072" cy="4649821"/>
          </a:xfrm>
        </p:spPr>
        <p:txBody>
          <a:bodyPr>
            <a:normAutofit/>
          </a:bodyPr>
          <a:lstStyle/>
          <a:p>
            <a:pPr marL="0" indent="0">
              <a:lnSpc>
                <a:spcPct val="150000"/>
              </a:lnSpc>
              <a:spcAft>
                <a:spcPts val="0"/>
              </a:spcAft>
              <a:buNone/>
            </a:pPr>
            <a:r>
              <a:rPr lang="en-ZA" sz="2600" b="1" u="sng" dirty="0">
                <a:latin typeface="Arial" panose="020B0604020202020204" pitchFamily="34" charset="0"/>
                <a:ea typeface="Times New Roman" panose="02020603050405020304" pitchFamily="18" charset="0"/>
                <a:cs typeface="Times New Roman" panose="02020603050405020304" pitchFamily="18" charset="0"/>
              </a:rPr>
              <a:t>Simple interest</a:t>
            </a:r>
            <a:r>
              <a:rPr lang="en-ZA" sz="2600" b="1" dirty="0">
                <a:latin typeface="Arial" panose="020B0604020202020204" pitchFamily="34" charset="0"/>
                <a:ea typeface="Times New Roman" panose="02020603050405020304" pitchFamily="18" charset="0"/>
                <a:cs typeface="Times New Roman" panose="02020603050405020304" pitchFamily="18" charset="0"/>
              </a:rPr>
              <a:t> </a:t>
            </a:r>
            <a:endParaRPr lang="en-ZA" sz="2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Aft>
                <a:spcPts val="0"/>
              </a:spcAft>
              <a:buNone/>
            </a:pPr>
            <a:r>
              <a:rPr lang="en-ZA" sz="2000" dirty="0"/>
              <a:t>All investments and borrowings earn interest at a specific rate. </a:t>
            </a:r>
            <a:r>
              <a:rPr lang="en-ZA" sz="2000" dirty="0">
                <a:latin typeface="Arial" panose="020B0604020202020204" pitchFamily="34" charset="0"/>
                <a:ea typeface="Times New Roman" panose="02020603050405020304" pitchFamily="18" charset="0"/>
                <a:cs typeface="Times New Roman" panose="02020603050405020304" pitchFamily="18" charset="0"/>
              </a:rPr>
              <a:t>Simple interest is used when a loan or investment is repaid in one lump sum and is usually used for short-term loans or investments. The </a:t>
            </a:r>
            <a:r>
              <a:rPr lang="en-ZA" sz="2000" u="sng" dirty="0">
                <a:latin typeface="Arial" panose="020B0604020202020204" pitchFamily="34" charset="0"/>
                <a:ea typeface="Times New Roman" panose="02020603050405020304" pitchFamily="18" charset="0"/>
                <a:cs typeface="Times New Roman" panose="02020603050405020304" pitchFamily="18" charset="0"/>
              </a:rPr>
              <a:t>formula</a:t>
            </a:r>
            <a:r>
              <a:rPr lang="en-ZA" sz="2000" dirty="0">
                <a:latin typeface="Arial" panose="020B0604020202020204" pitchFamily="34" charset="0"/>
                <a:ea typeface="Times New Roman" panose="02020603050405020304" pitchFamily="18" charset="0"/>
                <a:cs typeface="Times New Roman" panose="02020603050405020304" pitchFamily="18" charset="0"/>
              </a:rPr>
              <a:t> used to calculate </a:t>
            </a:r>
            <a:r>
              <a:rPr lang="en-ZA" sz="2000" u="sng" dirty="0">
                <a:latin typeface="Arial" panose="020B0604020202020204" pitchFamily="34" charset="0"/>
                <a:ea typeface="Times New Roman" panose="02020603050405020304" pitchFamily="18" charset="0"/>
                <a:cs typeface="Times New Roman" panose="02020603050405020304" pitchFamily="18" charset="0"/>
              </a:rPr>
              <a:t>simple interest</a:t>
            </a:r>
            <a:r>
              <a:rPr lang="en-ZA" sz="2000" dirty="0">
                <a:latin typeface="Arial" panose="020B0604020202020204" pitchFamily="34" charset="0"/>
                <a:ea typeface="Times New Roman" panose="02020603050405020304" pitchFamily="18" charset="0"/>
                <a:cs typeface="Times New Roman" panose="02020603050405020304" pitchFamily="18" charset="0"/>
              </a:rPr>
              <a:t> is:</a:t>
            </a:r>
            <a:r>
              <a:rPr lang="en-ZA" sz="2000" b="1" dirty="0">
                <a:latin typeface="Arial" panose="020B0604020202020204" pitchFamily="34" charset="0"/>
                <a:ea typeface="Times New Roman" panose="02020603050405020304" pitchFamily="18" charset="0"/>
                <a:cs typeface="Times New Roman" panose="02020603050405020304" pitchFamily="18" charset="0"/>
              </a:rPr>
              <a:t> </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marL="1828800" indent="0">
              <a:lnSpc>
                <a:spcPct val="150000"/>
              </a:lnSpc>
              <a:spcAft>
                <a:spcPts val="0"/>
              </a:spcAft>
              <a:buNone/>
            </a:pPr>
            <a:r>
              <a:rPr lang="en-ZA" sz="2000" dirty="0">
                <a:latin typeface="Arial" panose="020B0604020202020204" pitchFamily="34" charset="0"/>
                <a:ea typeface="Times New Roman" panose="02020603050405020304" pitchFamily="18" charset="0"/>
                <a:cs typeface="Times New Roman" panose="02020603050405020304" pitchFamily="18" charset="0"/>
              </a:rPr>
              <a:t>  </a:t>
            </a:r>
            <a:r>
              <a:rPr lang="en-ZA" sz="2000" dirty="0" err="1">
                <a:latin typeface="Arial" panose="020B0604020202020204" pitchFamily="34" charset="0"/>
                <a:ea typeface="Times New Roman" panose="02020603050405020304" pitchFamily="18" charset="0"/>
                <a:cs typeface="Times New Roman" panose="02020603050405020304" pitchFamily="18" charset="0"/>
              </a:rPr>
              <a:t>i</a:t>
            </a:r>
            <a:r>
              <a:rPr lang="en-ZA" sz="2000" dirty="0">
                <a:latin typeface="Arial" panose="020B0604020202020204" pitchFamily="34" charset="0"/>
                <a:ea typeface="Times New Roman" panose="02020603050405020304" pitchFamily="18" charset="0"/>
                <a:cs typeface="Times New Roman" panose="02020603050405020304" pitchFamily="18" charset="0"/>
              </a:rPr>
              <a:t>	=	P x r x t</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marL="0" lvl="0" indent="0" defTabSz="457200">
              <a:lnSpc>
                <a:spcPct val="100000"/>
              </a:lnSpc>
              <a:spcBef>
                <a:spcPct val="20000"/>
              </a:spcBef>
              <a:spcAft>
                <a:spcPts val="600"/>
              </a:spcAft>
              <a:buClr>
                <a:srgbClr val="83992A"/>
              </a:buClr>
              <a:buSzPct val="115000"/>
              <a:buNone/>
            </a:pPr>
            <a:r>
              <a:rPr lang="en-ZA" sz="1800" dirty="0"/>
              <a:t>I= INTEREST </a:t>
            </a:r>
          </a:p>
          <a:p>
            <a:pPr marL="0" lvl="0" indent="0" defTabSz="457200">
              <a:lnSpc>
                <a:spcPct val="100000"/>
              </a:lnSpc>
              <a:spcBef>
                <a:spcPct val="20000"/>
              </a:spcBef>
              <a:spcAft>
                <a:spcPts val="600"/>
              </a:spcAft>
              <a:buClr>
                <a:srgbClr val="83992A"/>
              </a:buClr>
              <a:buSzPct val="115000"/>
              <a:buNone/>
            </a:pPr>
            <a:r>
              <a:rPr lang="en-ZA" sz="1800" dirty="0"/>
              <a:t>P= PRINCIPAL INVESTED</a:t>
            </a:r>
          </a:p>
          <a:p>
            <a:pPr marL="0" lvl="0" indent="0" defTabSz="457200">
              <a:lnSpc>
                <a:spcPct val="100000"/>
              </a:lnSpc>
              <a:spcBef>
                <a:spcPct val="20000"/>
              </a:spcBef>
              <a:spcAft>
                <a:spcPts val="600"/>
              </a:spcAft>
              <a:buClr>
                <a:srgbClr val="83992A"/>
              </a:buClr>
              <a:buSzPct val="115000"/>
              <a:buNone/>
            </a:pPr>
            <a:r>
              <a:rPr lang="en-ZA" sz="1800" dirty="0"/>
              <a:t>R= RATE OF INVESTMENT (MUST ALWAYS BE EXPRESSED AT A %)</a:t>
            </a:r>
          </a:p>
          <a:p>
            <a:pPr marL="0" lvl="0" indent="0" defTabSz="457200">
              <a:lnSpc>
                <a:spcPct val="100000"/>
              </a:lnSpc>
              <a:spcBef>
                <a:spcPct val="20000"/>
              </a:spcBef>
              <a:spcAft>
                <a:spcPts val="600"/>
              </a:spcAft>
              <a:buClr>
                <a:srgbClr val="83992A"/>
              </a:buClr>
              <a:buSzPct val="115000"/>
              <a:buNone/>
            </a:pPr>
            <a:r>
              <a:rPr lang="en-ZA" sz="1800" dirty="0"/>
              <a:t>T=TIME THE INVESTMENT WAS HELD (MUST ALWAYS BE SHOWN AS A YEAR FIGURE)</a:t>
            </a:r>
          </a:p>
          <a:p>
            <a:pPr marL="0" indent="0">
              <a:buNone/>
            </a:pPr>
            <a:endParaRPr lang="en-ZA" dirty="0"/>
          </a:p>
        </p:txBody>
      </p:sp>
    </p:spTree>
    <p:extLst>
      <p:ext uri="{BB962C8B-B14F-4D97-AF65-F5344CB8AC3E}">
        <p14:creationId xmlns:p14="http://schemas.microsoft.com/office/powerpoint/2010/main" val="3625541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6A6989-77C6-4D3C-B6B6-99E3230148EF}"/>
              </a:ext>
            </a:extLst>
          </p:cNvPr>
          <p:cNvSpPr>
            <a:spLocks noGrp="1"/>
          </p:cNvSpPr>
          <p:nvPr>
            <p:ph idx="1"/>
          </p:nvPr>
        </p:nvSpPr>
        <p:spPr>
          <a:xfrm>
            <a:off x="1442301" y="1186627"/>
            <a:ext cx="9911499" cy="4484745"/>
          </a:xfrm>
        </p:spPr>
        <p:txBody>
          <a:bodyPr>
            <a:normAutofit/>
          </a:bodyPr>
          <a:lstStyle/>
          <a:p>
            <a:pPr marL="0" indent="0">
              <a:lnSpc>
                <a:spcPct val="150000"/>
              </a:lnSpc>
              <a:spcAft>
                <a:spcPts val="0"/>
              </a:spcAft>
              <a:buNone/>
            </a:pPr>
            <a:r>
              <a:rPr lang="en-ZA" sz="2200" b="1" u="sng" dirty="0">
                <a:latin typeface="Arial" panose="020B0604020202020204" pitchFamily="34" charset="0"/>
                <a:ea typeface="Times New Roman" panose="02020603050405020304" pitchFamily="18" charset="0"/>
                <a:cs typeface="Times New Roman" panose="02020603050405020304" pitchFamily="18" charset="0"/>
              </a:rPr>
              <a:t>Example 1</a:t>
            </a:r>
            <a:endParaRPr lang="en-ZA" sz="2000" dirty="0">
              <a:ea typeface="Times New Roman" panose="02020603050405020304" pitchFamily="18" charset="0"/>
              <a:cs typeface="Times New Roman" panose="02020603050405020304" pitchFamily="18" charset="0"/>
            </a:endParaRPr>
          </a:p>
          <a:p>
            <a:pPr marL="0" indent="0">
              <a:lnSpc>
                <a:spcPct val="150000"/>
              </a:lnSpc>
              <a:spcAft>
                <a:spcPts val="0"/>
              </a:spcAft>
              <a:buNone/>
            </a:pPr>
            <a:r>
              <a:rPr lang="en-ZA" sz="2000" dirty="0">
                <a:ea typeface="Times New Roman" panose="02020603050405020304" pitchFamily="18" charset="0"/>
                <a:cs typeface="Times New Roman" panose="02020603050405020304" pitchFamily="18" charset="0"/>
              </a:rPr>
              <a:t>Find the simple interest on R600 for 4 years at 2% per annum.</a:t>
            </a:r>
          </a:p>
          <a:p>
            <a:pPr marL="0" indent="0">
              <a:lnSpc>
                <a:spcPct val="150000"/>
              </a:lnSpc>
              <a:spcAft>
                <a:spcPts val="0"/>
              </a:spcAft>
              <a:buNone/>
            </a:pPr>
            <a:endParaRPr lang="en-ZA" sz="2000" dirty="0">
              <a:ea typeface="Times New Roman" panose="02020603050405020304" pitchFamily="18" charset="0"/>
              <a:cs typeface="Times New Roman" panose="02020603050405020304" pitchFamily="18" charset="0"/>
            </a:endParaRPr>
          </a:p>
          <a:p>
            <a:pPr marL="0" indent="0">
              <a:lnSpc>
                <a:spcPct val="100000"/>
              </a:lnSpc>
              <a:spcAft>
                <a:spcPts val="0"/>
              </a:spcAft>
              <a:buNone/>
            </a:pPr>
            <a:r>
              <a:rPr lang="en-ZA" sz="2000" dirty="0" err="1">
                <a:ea typeface="Times New Roman" panose="02020603050405020304" pitchFamily="18" charset="0"/>
                <a:cs typeface="Times New Roman" panose="02020603050405020304" pitchFamily="18" charset="0"/>
              </a:rPr>
              <a:t>i</a:t>
            </a:r>
            <a:r>
              <a:rPr lang="en-ZA" sz="2000" dirty="0">
                <a:ea typeface="Times New Roman" panose="02020603050405020304" pitchFamily="18" charset="0"/>
                <a:cs typeface="Times New Roman" panose="02020603050405020304" pitchFamily="18" charset="0"/>
              </a:rPr>
              <a:t>	=	P x r x t			</a:t>
            </a:r>
          </a:p>
          <a:p>
            <a:pPr marL="0" indent="0">
              <a:lnSpc>
                <a:spcPct val="100000"/>
              </a:lnSpc>
              <a:spcAft>
                <a:spcPts val="0"/>
              </a:spcAft>
              <a:buNone/>
            </a:pPr>
            <a:r>
              <a:rPr lang="en-ZA" sz="2000" dirty="0">
                <a:ea typeface="Times New Roman" panose="02020603050405020304" pitchFamily="18" charset="0"/>
                <a:cs typeface="Times New Roman" panose="02020603050405020304" pitchFamily="18" charset="0"/>
              </a:rPr>
              <a:t>	=	R600 x 2% x 4			</a:t>
            </a:r>
          </a:p>
          <a:p>
            <a:pPr marL="0" indent="0">
              <a:lnSpc>
                <a:spcPct val="100000"/>
              </a:lnSpc>
              <a:spcAft>
                <a:spcPts val="0"/>
              </a:spcAft>
              <a:buNone/>
            </a:pPr>
            <a:r>
              <a:rPr lang="en-ZA" sz="2000" dirty="0">
                <a:ea typeface="Times New Roman" panose="02020603050405020304" pitchFamily="18" charset="0"/>
                <a:cs typeface="Times New Roman" panose="02020603050405020304" pitchFamily="18" charset="0"/>
              </a:rPr>
              <a:t>	</a:t>
            </a:r>
            <a:r>
              <a:rPr lang="en-ZA" sz="2000" dirty="0">
                <a:ea typeface="Times New Roman" panose="02020603050405020304" pitchFamily="18" charset="0"/>
              </a:rPr>
              <a:t>=	R48</a:t>
            </a:r>
            <a:r>
              <a:rPr lang="en-ZA" sz="2100" dirty="0">
                <a:ea typeface="Times New Roman" panose="02020603050405020304" pitchFamily="18" charset="0"/>
              </a:rPr>
              <a:t>	</a:t>
            </a:r>
            <a:r>
              <a:rPr lang="en-ZA" dirty="0">
                <a:latin typeface="Arial" panose="020B0604020202020204" pitchFamily="34" charset="0"/>
                <a:ea typeface="Times New Roman" panose="02020603050405020304" pitchFamily="18" charset="0"/>
              </a:rPr>
              <a:t>			</a:t>
            </a:r>
            <a:endParaRPr lang="en-ZA" dirty="0"/>
          </a:p>
        </p:txBody>
      </p:sp>
      <p:sp>
        <p:nvSpPr>
          <p:cNvPr id="4" name="Title 1">
            <a:extLst>
              <a:ext uri="{FF2B5EF4-FFF2-40B4-BE49-F238E27FC236}">
                <a16:creationId xmlns:a16="http://schemas.microsoft.com/office/drawing/2014/main" id="{72F405A0-EC7D-4CEE-AC4E-00F8C72FD655}"/>
              </a:ext>
            </a:extLst>
          </p:cNvPr>
          <p:cNvSpPr>
            <a:spLocks noGrp="1"/>
          </p:cNvSpPr>
          <p:nvPr>
            <p:ph type="title"/>
          </p:nvPr>
        </p:nvSpPr>
        <p:spPr>
          <a:xfrm>
            <a:off x="838200" y="-141402"/>
            <a:ext cx="10515600" cy="1048896"/>
          </a:xfrm>
        </p:spPr>
        <p:txBody>
          <a:bodyPr/>
          <a:lstStyle/>
          <a:p>
            <a:pPr algn="ctr"/>
            <a:r>
              <a:rPr lang="en-ZA" sz="2800" b="1" dirty="0">
                <a:solidFill>
                  <a:srgbClr val="276092"/>
                </a:solidFill>
              </a:rPr>
              <a:t>SIMPLE AND COMPOUND INTEREST Cont.</a:t>
            </a:r>
            <a:endParaRPr lang="en-ZA" dirty="0"/>
          </a:p>
        </p:txBody>
      </p:sp>
    </p:spTree>
    <p:extLst>
      <p:ext uri="{BB962C8B-B14F-4D97-AF65-F5344CB8AC3E}">
        <p14:creationId xmlns:p14="http://schemas.microsoft.com/office/powerpoint/2010/main" val="2950752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B9CDE-8CD5-4F0D-999F-634463F2B3DD}"/>
              </a:ext>
            </a:extLst>
          </p:cNvPr>
          <p:cNvSpPr>
            <a:spLocks noGrp="1"/>
          </p:cNvSpPr>
          <p:nvPr>
            <p:ph type="title"/>
          </p:nvPr>
        </p:nvSpPr>
        <p:spPr>
          <a:xfrm>
            <a:off x="838200" y="-44827"/>
            <a:ext cx="10515600" cy="860360"/>
          </a:xfrm>
        </p:spPr>
        <p:txBody>
          <a:bodyPr/>
          <a:lstStyle/>
          <a:p>
            <a:pPr algn="ctr"/>
            <a:r>
              <a:rPr lang="en-ZA" sz="2800" b="1" dirty="0">
                <a:solidFill>
                  <a:srgbClr val="276092"/>
                </a:solidFill>
              </a:rPr>
              <a:t>SIMPLE AND COMPOUND INTEREST Cont.</a:t>
            </a:r>
            <a:endParaRPr lang="en-ZA" dirty="0"/>
          </a:p>
        </p:txBody>
      </p:sp>
      <p:sp>
        <p:nvSpPr>
          <p:cNvPr id="3" name="Content Placeholder 2">
            <a:extLst>
              <a:ext uri="{FF2B5EF4-FFF2-40B4-BE49-F238E27FC236}">
                <a16:creationId xmlns:a16="http://schemas.microsoft.com/office/drawing/2014/main" id="{42226BAF-4748-43B0-AEC1-6336C7A8F342}"/>
              </a:ext>
            </a:extLst>
          </p:cNvPr>
          <p:cNvSpPr>
            <a:spLocks noGrp="1"/>
          </p:cNvSpPr>
          <p:nvPr>
            <p:ph idx="1"/>
          </p:nvPr>
        </p:nvSpPr>
        <p:spPr>
          <a:xfrm>
            <a:off x="1469796" y="1253331"/>
            <a:ext cx="10515600" cy="4351338"/>
          </a:xfrm>
        </p:spPr>
        <p:txBody>
          <a:bodyPr>
            <a:normAutofit/>
          </a:bodyPr>
          <a:lstStyle/>
          <a:p>
            <a:pPr marL="0" indent="0">
              <a:buNone/>
            </a:pPr>
            <a:r>
              <a:rPr lang="en-ZA" sz="2200" b="1" u="sng" dirty="0"/>
              <a:t>Example 2</a:t>
            </a:r>
          </a:p>
          <a:p>
            <a:pPr marL="0" indent="0">
              <a:buNone/>
            </a:pPr>
            <a:r>
              <a:rPr lang="en-ZA" sz="2000" dirty="0"/>
              <a:t>Find the simple interest on R10 000 invested for 9 months at 15% p.a..</a:t>
            </a:r>
          </a:p>
          <a:p>
            <a:pPr marL="0" indent="0">
              <a:buNone/>
            </a:pPr>
            <a:r>
              <a:rPr lang="en-ZA" sz="2000" dirty="0"/>
              <a:t>							</a:t>
            </a:r>
          </a:p>
          <a:p>
            <a:pPr marL="0" indent="0">
              <a:buNone/>
            </a:pPr>
            <a:r>
              <a:rPr lang="en-ZA" sz="2000" dirty="0" err="1"/>
              <a:t>i</a:t>
            </a:r>
            <a:r>
              <a:rPr lang="en-ZA" sz="2000" dirty="0"/>
              <a:t>	=	P x r x t			</a:t>
            </a:r>
          </a:p>
          <a:p>
            <a:pPr marL="0" indent="0">
              <a:buNone/>
            </a:pPr>
            <a:r>
              <a:rPr lang="en-ZA" sz="2000" dirty="0"/>
              <a:t>	=	R10 000 x 15% x    		 		</a:t>
            </a:r>
          </a:p>
          <a:p>
            <a:pPr marL="0" indent="0">
              <a:buNone/>
            </a:pPr>
            <a:r>
              <a:rPr lang="en-ZA" sz="2000" dirty="0"/>
              <a:t>	=	R1 125			</a:t>
            </a:r>
          </a:p>
          <a:p>
            <a:pPr marL="0" indent="0">
              <a:buNone/>
            </a:pPr>
            <a:endParaRPr lang="en-ZA" sz="2000" dirty="0"/>
          </a:p>
          <a:p>
            <a:pPr marL="0" indent="0">
              <a:buNone/>
            </a:pPr>
            <a:r>
              <a:rPr lang="en-ZA" sz="2000" dirty="0"/>
              <a:t>Note:	Time (t) is always expressed in terms of a year, therefore 9/12 </a:t>
            </a:r>
          </a:p>
        </p:txBody>
      </p:sp>
    </p:spTree>
    <p:extLst>
      <p:ext uri="{BB962C8B-B14F-4D97-AF65-F5344CB8AC3E}">
        <p14:creationId xmlns:p14="http://schemas.microsoft.com/office/powerpoint/2010/main" val="1842837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10A2-D815-4760-8C37-68617FF06287}"/>
              </a:ext>
            </a:extLst>
          </p:cNvPr>
          <p:cNvSpPr>
            <a:spLocks noGrp="1"/>
          </p:cNvSpPr>
          <p:nvPr>
            <p:ph type="title"/>
          </p:nvPr>
        </p:nvSpPr>
        <p:spPr>
          <a:xfrm>
            <a:off x="838200" y="46921"/>
            <a:ext cx="10515600" cy="634116"/>
          </a:xfrm>
        </p:spPr>
        <p:txBody>
          <a:bodyPr>
            <a:normAutofit/>
          </a:bodyPr>
          <a:lstStyle/>
          <a:p>
            <a:pPr algn="ctr"/>
            <a:r>
              <a:rPr lang="en-ZA" sz="2800" b="1" dirty="0">
                <a:solidFill>
                  <a:srgbClr val="276092"/>
                </a:solidFill>
              </a:rPr>
              <a:t>SIMPLE AND COMPOUND INTEREST Cont.</a:t>
            </a:r>
            <a:endParaRPr lang="en-ZA" dirty="0"/>
          </a:p>
        </p:txBody>
      </p:sp>
      <p:sp>
        <p:nvSpPr>
          <p:cNvPr id="3" name="Content Placeholder 2">
            <a:extLst>
              <a:ext uri="{FF2B5EF4-FFF2-40B4-BE49-F238E27FC236}">
                <a16:creationId xmlns:a16="http://schemas.microsoft.com/office/drawing/2014/main" id="{73899FAF-DE85-4548-B69D-F25DC04D4886}"/>
              </a:ext>
            </a:extLst>
          </p:cNvPr>
          <p:cNvSpPr>
            <a:spLocks noGrp="1"/>
          </p:cNvSpPr>
          <p:nvPr>
            <p:ph idx="1"/>
          </p:nvPr>
        </p:nvSpPr>
        <p:spPr>
          <a:xfrm>
            <a:off x="1460369" y="1253330"/>
            <a:ext cx="10515600" cy="4590879"/>
          </a:xfrm>
        </p:spPr>
        <p:txBody>
          <a:bodyPr/>
          <a:lstStyle/>
          <a:p>
            <a:pPr marL="0" indent="0">
              <a:buNone/>
            </a:pPr>
            <a:r>
              <a:rPr lang="en-ZA" sz="2200" b="1" u="sng" dirty="0"/>
              <a:t>Example 3</a:t>
            </a:r>
          </a:p>
          <a:p>
            <a:pPr marL="0" indent="0">
              <a:buNone/>
            </a:pPr>
            <a:r>
              <a:rPr lang="en-ZA" sz="2000" dirty="0"/>
              <a:t>Find the simple interest on R350.60 for 82 days at 5% p.a.</a:t>
            </a:r>
          </a:p>
          <a:p>
            <a:pPr marL="0" indent="0">
              <a:buNone/>
            </a:pPr>
            <a:endParaRPr lang="en-ZA" sz="2000" dirty="0"/>
          </a:p>
          <a:p>
            <a:pPr marL="0" indent="0">
              <a:buNone/>
            </a:pPr>
            <a:r>
              <a:rPr lang="en-ZA" sz="2000" dirty="0" err="1"/>
              <a:t>i</a:t>
            </a:r>
            <a:r>
              <a:rPr lang="en-ZA" sz="2000" dirty="0"/>
              <a:t>	=	P x r x t	</a:t>
            </a:r>
          </a:p>
          <a:p>
            <a:pPr marL="0" indent="0">
              <a:buNone/>
            </a:pPr>
            <a:r>
              <a:rPr lang="en-ZA" sz="2000" dirty="0"/>
              <a:t>	=	R350.60 x 5% x 82/365   </a:t>
            </a:r>
          </a:p>
          <a:p>
            <a:pPr marL="0" indent="0">
              <a:buNone/>
            </a:pPr>
            <a:r>
              <a:rPr lang="en-ZA" sz="2000" dirty="0"/>
              <a:t>	=	R3.94</a:t>
            </a:r>
          </a:p>
          <a:p>
            <a:pPr marL="0" indent="0">
              <a:buNone/>
            </a:pPr>
            <a:endParaRPr lang="en-ZA" dirty="0"/>
          </a:p>
          <a:p>
            <a:pPr marL="0" indent="0">
              <a:buNone/>
            </a:pPr>
            <a:r>
              <a:rPr lang="en-ZA" sz="2000" dirty="0"/>
              <a:t>Note:	Time (t or n) is always expressed in terms of a year, therefore 82/365 </a:t>
            </a:r>
          </a:p>
        </p:txBody>
      </p:sp>
    </p:spTree>
    <p:extLst>
      <p:ext uri="{BB962C8B-B14F-4D97-AF65-F5344CB8AC3E}">
        <p14:creationId xmlns:p14="http://schemas.microsoft.com/office/powerpoint/2010/main" val="1953917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CF87-A2BD-4981-A7D4-4CA60B36B441}"/>
              </a:ext>
            </a:extLst>
          </p:cNvPr>
          <p:cNvSpPr>
            <a:spLocks noGrp="1"/>
          </p:cNvSpPr>
          <p:nvPr>
            <p:ph type="title"/>
          </p:nvPr>
        </p:nvSpPr>
        <p:spPr>
          <a:xfrm>
            <a:off x="838200" y="73951"/>
            <a:ext cx="10515600" cy="939841"/>
          </a:xfrm>
        </p:spPr>
        <p:txBody>
          <a:bodyPr/>
          <a:lstStyle/>
          <a:p>
            <a:pPr algn="ctr"/>
            <a:r>
              <a:rPr lang="en-ZA" sz="2800" b="1" dirty="0">
                <a:solidFill>
                  <a:srgbClr val="276092"/>
                </a:solidFill>
              </a:rPr>
              <a:t>SIMPLE AND COMPOUND INTEREST Cont.</a:t>
            </a:r>
            <a:endParaRPr lang="en-ZA" dirty="0"/>
          </a:p>
        </p:txBody>
      </p:sp>
      <p:sp>
        <p:nvSpPr>
          <p:cNvPr id="3" name="Content Placeholder 2">
            <a:extLst>
              <a:ext uri="{FF2B5EF4-FFF2-40B4-BE49-F238E27FC236}">
                <a16:creationId xmlns:a16="http://schemas.microsoft.com/office/drawing/2014/main" id="{F057A208-7C40-4B46-947A-713716692CE9}"/>
              </a:ext>
            </a:extLst>
          </p:cNvPr>
          <p:cNvSpPr>
            <a:spLocks noGrp="1"/>
          </p:cNvSpPr>
          <p:nvPr>
            <p:ph idx="1"/>
          </p:nvPr>
        </p:nvSpPr>
        <p:spPr>
          <a:xfrm>
            <a:off x="1480930" y="1013792"/>
            <a:ext cx="9872870" cy="5163172"/>
          </a:xfrm>
        </p:spPr>
        <p:txBody>
          <a:bodyPr>
            <a:normAutofit/>
          </a:bodyPr>
          <a:lstStyle/>
          <a:p>
            <a:pPr marL="0" indent="0">
              <a:buNone/>
            </a:pPr>
            <a:r>
              <a:rPr lang="en-ZA" sz="2600" b="1" u="sng" dirty="0"/>
              <a:t>Compound interest</a:t>
            </a:r>
          </a:p>
          <a:p>
            <a:pPr marL="0" indent="0" algn="just">
              <a:lnSpc>
                <a:spcPct val="150000"/>
              </a:lnSpc>
              <a:spcAft>
                <a:spcPts val="0"/>
              </a:spcAft>
              <a:buNone/>
            </a:pPr>
            <a:endParaRPr lang="en-ZA" sz="2000" dirty="0">
              <a:latin typeface="Arial" panose="020B0604020202020204" pitchFamily="34" charset="0"/>
              <a:ea typeface="Times New Roman" panose="02020603050405020304" pitchFamily="18" charset="0"/>
              <a:cs typeface="Times New Roman" panose="02020603050405020304" pitchFamily="18" charset="0"/>
            </a:endParaRPr>
          </a:p>
          <a:p>
            <a:pPr marL="0" indent="0" algn="just">
              <a:lnSpc>
                <a:spcPct val="150000"/>
              </a:lnSpc>
              <a:spcAft>
                <a:spcPts val="0"/>
              </a:spcAft>
              <a:buNone/>
            </a:pPr>
            <a:r>
              <a:rPr lang="en-ZA" sz="2000" dirty="0">
                <a:latin typeface="Arial" panose="020B0604020202020204" pitchFamily="34" charset="0"/>
                <a:ea typeface="Times New Roman" panose="02020603050405020304" pitchFamily="18" charset="0"/>
                <a:cs typeface="Times New Roman" panose="02020603050405020304" pitchFamily="18" charset="0"/>
              </a:rPr>
              <a:t>When money is invested at simple interest rate, the investor draws the interest due to him at the end of each year. Therefore, the interest for the following year is again calculated on the same capital. Some investors, however, prefer to re-invest that interest so that the principal for the following year may be greater. This means: interest is added to the initial investment (or loan) and interest for the following period is calculated on the initial amount plus interest earned in the previous period. The interest has been </a:t>
            </a:r>
            <a:r>
              <a:rPr lang="en-ZA" sz="2000" u="sng" dirty="0">
                <a:latin typeface="Arial" panose="020B0604020202020204" pitchFamily="34" charset="0"/>
                <a:ea typeface="Times New Roman" panose="02020603050405020304" pitchFamily="18" charset="0"/>
                <a:cs typeface="Times New Roman" panose="02020603050405020304" pitchFamily="18" charset="0"/>
              </a:rPr>
              <a:t>compounded</a:t>
            </a:r>
            <a:r>
              <a:rPr lang="en-ZA" sz="2000" dirty="0">
                <a:latin typeface="Arial" panose="020B0604020202020204" pitchFamily="34" charset="0"/>
                <a:ea typeface="Times New Roman" panose="02020603050405020304" pitchFamily="18" charset="0"/>
                <a:cs typeface="Times New Roman" panose="02020603050405020304" pitchFamily="18" charset="0"/>
              </a:rPr>
              <a:t>.</a:t>
            </a:r>
            <a:endParaRPr lang="en-ZA"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ZA" sz="2600" b="1" u="sng" dirty="0"/>
          </a:p>
          <a:p>
            <a:pPr marL="0" indent="0">
              <a:buNone/>
            </a:pPr>
            <a:endParaRPr lang="en-ZA" sz="2600" b="1" u="sng" dirty="0"/>
          </a:p>
        </p:txBody>
      </p:sp>
    </p:spTree>
    <p:extLst>
      <p:ext uri="{BB962C8B-B14F-4D97-AF65-F5344CB8AC3E}">
        <p14:creationId xmlns:p14="http://schemas.microsoft.com/office/powerpoint/2010/main" val="1802047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D38A7-F8C4-4262-9C15-4AEF2008CDC9}"/>
              </a:ext>
            </a:extLst>
          </p:cNvPr>
          <p:cNvSpPr>
            <a:spLocks noGrp="1"/>
          </p:cNvSpPr>
          <p:nvPr>
            <p:ph type="title"/>
          </p:nvPr>
        </p:nvSpPr>
        <p:spPr>
          <a:xfrm>
            <a:off x="838200" y="68181"/>
            <a:ext cx="10515600" cy="1124310"/>
          </a:xfrm>
        </p:spPr>
        <p:txBody>
          <a:bodyPr/>
          <a:lstStyle/>
          <a:p>
            <a:pPr algn="ctr"/>
            <a:r>
              <a:rPr lang="en-ZA" sz="2800" b="1" dirty="0">
                <a:solidFill>
                  <a:srgbClr val="276092"/>
                </a:solidFill>
              </a:rPr>
              <a:t>SIMPLE AND COMPOUND INTEREST Cont.</a:t>
            </a:r>
            <a:endParaRPr lang="en-ZA" dirty="0"/>
          </a:p>
        </p:txBody>
      </p:sp>
      <p:sp>
        <p:nvSpPr>
          <p:cNvPr id="3" name="Content Placeholder 2">
            <a:extLst>
              <a:ext uri="{FF2B5EF4-FFF2-40B4-BE49-F238E27FC236}">
                <a16:creationId xmlns:a16="http://schemas.microsoft.com/office/drawing/2014/main" id="{8BEE186D-167F-4C23-A514-C2A0DA9BA012}"/>
              </a:ext>
            </a:extLst>
          </p:cNvPr>
          <p:cNvSpPr>
            <a:spLocks noGrp="1"/>
          </p:cNvSpPr>
          <p:nvPr>
            <p:ph idx="1"/>
          </p:nvPr>
        </p:nvSpPr>
        <p:spPr>
          <a:xfrm>
            <a:off x="1432874" y="1022809"/>
            <a:ext cx="9920926" cy="4473018"/>
          </a:xfrm>
        </p:spPr>
        <p:txBody>
          <a:bodyPr>
            <a:normAutofit/>
          </a:bodyPr>
          <a:lstStyle/>
          <a:p>
            <a:pPr marL="0" lvl="0" indent="0">
              <a:buNone/>
            </a:pPr>
            <a:r>
              <a:rPr lang="en-ZA" sz="2600" b="1" u="sng" dirty="0">
                <a:solidFill>
                  <a:srgbClr val="276092"/>
                </a:solidFill>
              </a:rPr>
              <a:t>Compound interest cont.</a:t>
            </a:r>
          </a:p>
          <a:p>
            <a:pPr marL="0" lvl="0" indent="0" algn="just">
              <a:lnSpc>
                <a:spcPct val="150000"/>
              </a:lnSpc>
              <a:buNone/>
            </a:pPr>
            <a:endParaRPr lang="en-ZA" sz="2200" dirty="0">
              <a:solidFill>
                <a:srgbClr val="276092"/>
              </a:solidFill>
              <a:ea typeface="Times New Roman" panose="02020603050405020304" pitchFamily="18" charset="0"/>
              <a:cs typeface="Times New Roman" panose="02020603050405020304" pitchFamily="18" charset="0"/>
            </a:endParaRPr>
          </a:p>
          <a:p>
            <a:pPr marL="0" lvl="0" indent="0" algn="just">
              <a:lnSpc>
                <a:spcPct val="150000"/>
              </a:lnSpc>
              <a:buNone/>
            </a:pPr>
            <a:r>
              <a:rPr lang="en-ZA" sz="2000" dirty="0">
                <a:solidFill>
                  <a:srgbClr val="276092"/>
                </a:solidFill>
                <a:ea typeface="Times New Roman" panose="02020603050405020304" pitchFamily="18" charset="0"/>
                <a:cs typeface="Times New Roman" panose="02020603050405020304" pitchFamily="18" charset="0"/>
              </a:rPr>
              <a:t>When money is borrowed for longer periods the interest is compounded, meaning interest is calculated more than once during the term of the loan/investment </a:t>
            </a:r>
            <a:r>
              <a:rPr lang="en-ZA" sz="2000" u="sng" dirty="0">
                <a:solidFill>
                  <a:srgbClr val="276092"/>
                </a:solidFill>
                <a:ea typeface="Times New Roman" panose="02020603050405020304" pitchFamily="18" charset="0"/>
                <a:cs typeface="Times New Roman" panose="02020603050405020304" pitchFamily="18" charset="0"/>
              </a:rPr>
              <a:t>and</a:t>
            </a:r>
            <a:r>
              <a:rPr lang="en-ZA" sz="2000" dirty="0">
                <a:solidFill>
                  <a:srgbClr val="276092"/>
                </a:solidFill>
                <a:ea typeface="Times New Roman" panose="02020603050405020304" pitchFamily="18" charset="0"/>
                <a:cs typeface="Times New Roman" panose="02020603050405020304" pitchFamily="18" charset="0"/>
              </a:rPr>
              <a:t> this interest is added to the original principal. The </a:t>
            </a:r>
            <a:r>
              <a:rPr lang="en-ZA" sz="2000" u="sng" dirty="0">
                <a:solidFill>
                  <a:srgbClr val="276092"/>
                </a:solidFill>
                <a:ea typeface="Times New Roman" panose="02020603050405020304" pitchFamily="18" charset="0"/>
                <a:cs typeface="Times New Roman" panose="02020603050405020304" pitchFamily="18" charset="0"/>
              </a:rPr>
              <a:t>new amount</a:t>
            </a:r>
            <a:r>
              <a:rPr lang="en-ZA" sz="2000" dirty="0">
                <a:solidFill>
                  <a:srgbClr val="276092"/>
                </a:solidFill>
                <a:ea typeface="Times New Roman" panose="02020603050405020304" pitchFamily="18" charset="0"/>
                <a:cs typeface="Times New Roman" panose="02020603050405020304" pitchFamily="18" charset="0"/>
              </a:rPr>
              <a:t> then becomes the </a:t>
            </a:r>
            <a:r>
              <a:rPr lang="en-ZA" sz="2000" u="sng" dirty="0">
                <a:solidFill>
                  <a:srgbClr val="276092"/>
                </a:solidFill>
                <a:ea typeface="Times New Roman" panose="02020603050405020304" pitchFamily="18" charset="0"/>
                <a:cs typeface="Times New Roman" panose="02020603050405020304" pitchFamily="18" charset="0"/>
              </a:rPr>
              <a:t>principal</a:t>
            </a:r>
            <a:r>
              <a:rPr lang="en-ZA" sz="2000" dirty="0">
                <a:solidFill>
                  <a:srgbClr val="276092"/>
                </a:solidFill>
                <a:ea typeface="Times New Roman" panose="02020603050405020304" pitchFamily="18" charset="0"/>
                <a:cs typeface="Times New Roman" panose="02020603050405020304" pitchFamily="18" charset="0"/>
              </a:rPr>
              <a:t> for the </a:t>
            </a:r>
            <a:r>
              <a:rPr lang="en-ZA" sz="2000" u="sng" dirty="0">
                <a:solidFill>
                  <a:srgbClr val="276092"/>
                </a:solidFill>
                <a:ea typeface="Times New Roman" panose="02020603050405020304" pitchFamily="18" charset="0"/>
                <a:cs typeface="Times New Roman" panose="02020603050405020304" pitchFamily="18" charset="0"/>
              </a:rPr>
              <a:t>next calculation</a:t>
            </a:r>
            <a:r>
              <a:rPr lang="en-ZA" sz="2000" dirty="0">
                <a:solidFill>
                  <a:srgbClr val="276092"/>
                </a:solidFill>
                <a:ea typeface="Times New Roman" panose="02020603050405020304" pitchFamily="18" charset="0"/>
                <a:cs typeface="Times New Roman" panose="02020603050405020304" pitchFamily="18" charset="0"/>
              </a:rPr>
              <a:t> of interest.</a:t>
            </a:r>
          </a:p>
          <a:p>
            <a:pPr marL="0" lvl="0" indent="0" algn="just">
              <a:lnSpc>
                <a:spcPct val="150000"/>
              </a:lnSpc>
              <a:buNone/>
            </a:pPr>
            <a:endParaRPr lang="en-ZA" sz="2000" dirty="0">
              <a:solidFill>
                <a:srgbClr val="276092"/>
              </a:solidFill>
              <a:ea typeface="Calibri" panose="020F0502020204030204" pitchFamily="34" charset="0"/>
              <a:cs typeface="Times New Roman" panose="02020603050405020304" pitchFamily="18" charset="0"/>
            </a:endParaRPr>
          </a:p>
          <a:p>
            <a:pPr marL="0" indent="0" algn="just">
              <a:lnSpc>
                <a:spcPct val="150000"/>
              </a:lnSpc>
              <a:spcAft>
                <a:spcPts val="0"/>
              </a:spcAft>
              <a:buNone/>
            </a:pPr>
            <a:r>
              <a:rPr lang="en-ZA" sz="2000"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With this method you pay/earn interest on interest.</a:t>
            </a:r>
            <a:endParaRPr lang="en-ZA" sz="20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endParaRPr lang="en-ZA" sz="2200" dirty="0">
              <a:solidFill>
                <a:srgbClr val="276092"/>
              </a:solidFill>
              <a:ea typeface="Calibri" panose="020F0502020204030204" pitchFamily="34" charset="0"/>
              <a:cs typeface="Times New Roman" panose="02020603050405020304" pitchFamily="18" charset="0"/>
            </a:endParaRPr>
          </a:p>
          <a:p>
            <a:endParaRPr lang="en-ZA" dirty="0"/>
          </a:p>
        </p:txBody>
      </p:sp>
    </p:spTree>
    <p:extLst>
      <p:ext uri="{BB962C8B-B14F-4D97-AF65-F5344CB8AC3E}">
        <p14:creationId xmlns:p14="http://schemas.microsoft.com/office/powerpoint/2010/main" val="3562192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9ECC-6A14-4FB8-9AB2-C982ECA2980A}"/>
              </a:ext>
            </a:extLst>
          </p:cNvPr>
          <p:cNvSpPr>
            <a:spLocks noGrp="1"/>
          </p:cNvSpPr>
          <p:nvPr>
            <p:ph type="title"/>
          </p:nvPr>
        </p:nvSpPr>
        <p:spPr>
          <a:xfrm>
            <a:off x="838200" y="279137"/>
            <a:ext cx="10515600" cy="803799"/>
          </a:xfrm>
        </p:spPr>
        <p:txBody>
          <a:bodyPr/>
          <a:lstStyle/>
          <a:p>
            <a:pPr algn="ctr"/>
            <a:r>
              <a:rPr lang="en-ZA" sz="2800" b="1" dirty="0">
                <a:solidFill>
                  <a:srgbClr val="276092"/>
                </a:solidFill>
              </a:rPr>
              <a:t>SIMPLE AND COMPOUND INTEREST Cont.</a:t>
            </a:r>
            <a:endParaRPr lang="en-ZA" dirty="0"/>
          </a:p>
        </p:txBody>
      </p:sp>
      <p:sp>
        <p:nvSpPr>
          <p:cNvPr id="3" name="Content Placeholder 2">
            <a:extLst>
              <a:ext uri="{FF2B5EF4-FFF2-40B4-BE49-F238E27FC236}">
                <a16:creationId xmlns:a16="http://schemas.microsoft.com/office/drawing/2014/main" id="{A9BFBE58-8FD8-49BE-9230-854A3BCB820A}"/>
              </a:ext>
            </a:extLst>
          </p:cNvPr>
          <p:cNvSpPr>
            <a:spLocks noGrp="1"/>
          </p:cNvSpPr>
          <p:nvPr>
            <p:ph idx="1"/>
          </p:nvPr>
        </p:nvSpPr>
        <p:spPr>
          <a:xfrm>
            <a:off x="1348034" y="1082935"/>
            <a:ext cx="10143240" cy="5025633"/>
          </a:xfrm>
        </p:spPr>
        <p:txBody>
          <a:bodyPr>
            <a:normAutofit/>
          </a:bodyPr>
          <a:lstStyle/>
          <a:p>
            <a:pPr marL="0" indent="0">
              <a:buNone/>
            </a:pPr>
            <a:r>
              <a:rPr lang="en-ZA" sz="2200" b="1" u="sng" dirty="0"/>
              <a:t>Example 1</a:t>
            </a:r>
          </a:p>
          <a:p>
            <a:pPr marL="0" indent="0">
              <a:buNone/>
            </a:pPr>
            <a:endParaRPr lang="en-ZA" sz="2000" dirty="0"/>
          </a:p>
          <a:p>
            <a:pPr marL="0" indent="0">
              <a:buNone/>
            </a:pPr>
            <a:r>
              <a:rPr lang="en-ZA" sz="2000" dirty="0"/>
              <a:t>Find the compound interest on R150.40 for 2 years at 6% per annum.</a:t>
            </a:r>
          </a:p>
          <a:p>
            <a:pPr marL="0" indent="0">
              <a:lnSpc>
                <a:spcPct val="100000"/>
              </a:lnSpc>
              <a:buNone/>
            </a:pPr>
            <a:endParaRPr lang="en-ZA" sz="1800" dirty="0"/>
          </a:p>
          <a:p>
            <a:pPr marL="0" indent="0">
              <a:buNone/>
            </a:pPr>
            <a:r>
              <a:rPr lang="en-ZA" sz="1800" dirty="0"/>
              <a:t>Principal/Present value at beginning of 1st year			R150.40</a:t>
            </a:r>
          </a:p>
          <a:p>
            <a:pPr marL="0" indent="0">
              <a:buNone/>
            </a:pPr>
            <a:r>
              <a:rPr lang="en-ZA" sz="1800" dirty="0"/>
              <a:t>Interest		=	R150.40 x  6%				R    9.02</a:t>
            </a:r>
          </a:p>
          <a:p>
            <a:pPr marL="0" indent="0">
              <a:buNone/>
            </a:pPr>
            <a:r>
              <a:rPr lang="en-ZA" sz="1800" dirty="0"/>
              <a:t>Principal/Present value at beginning of 2nd year			R159.42</a:t>
            </a:r>
          </a:p>
          <a:p>
            <a:pPr marL="0" indent="0">
              <a:buNone/>
            </a:pPr>
            <a:r>
              <a:rPr lang="en-ZA" sz="1800" dirty="0"/>
              <a:t>Interest		=	R159.42 x  6%				R   9.57</a:t>
            </a:r>
          </a:p>
          <a:p>
            <a:pPr marL="0" indent="0">
              <a:buNone/>
            </a:pPr>
            <a:r>
              <a:rPr lang="en-ZA" sz="1800" dirty="0"/>
              <a:t>Amount/Future value (at end of 2 years)				R168.99</a:t>
            </a:r>
          </a:p>
          <a:p>
            <a:pPr marL="0" indent="0">
              <a:buNone/>
            </a:pPr>
            <a:endParaRPr lang="en-ZA" sz="1800" dirty="0"/>
          </a:p>
          <a:p>
            <a:pPr marL="0" indent="0">
              <a:buNone/>
            </a:pPr>
            <a:r>
              <a:rPr lang="en-ZA" sz="1800" dirty="0">
                <a:solidFill>
                  <a:srgbClr val="FF0000"/>
                </a:solidFill>
              </a:rPr>
              <a:t>Compound interest for the 2 years (</a:t>
            </a:r>
            <a:r>
              <a:rPr lang="en-ZA" sz="1800" dirty="0" err="1">
                <a:solidFill>
                  <a:srgbClr val="FF0000"/>
                </a:solidFill>
              </a:rPr>
              <a:t>Fv</a:t>
            </a:r>
            <a:r>
              <a:rPr lang="en-ZA" sz="1800" dirty="0">
                <a:solidFill>
                  <a:srgbClr val="FF0000"/>
                </a:solidFill>
              </a:rPr>
              <a:t> – </a:t>
            </a:r>
            <a:r>
              <a:rPr lang="en-ZA" sz="1800" dirty="0" err="1">
                <a:solidFill>
                  <a:srgbClr val="FF0000"/>
                </a:solidFill>
              </a:rPr>
              <a:t>Pv</a:t>
            </a:r>
            <a:r>
              <a:rPr lang="en-ZA" sz="1800" dirty="0">
                <a:solidFill>
                  <a:srgbClr val="FF0000"/>
                </a:solidFill>
              </a:rPr>
              <a:t>)	= (R168.99 – R150.40)	R  18.59</a:t>
            </a:r>
          </a:p>
          <a:p>
            <a:pPr marL="0" indent="0">
              <a:buNone/>
            </a:pPr>
            <a:endParaRPr lang="en-ZA" dirty="0"/>
          </a:p>
        </p:txBody>
      </p:sp>
    </p:spTree>
    <p:extLst>
      <p:ext uri="{BB962C8B-B14F-4D97-AF65-F5344CB8AC3E}">
        <p14:creationId xmlns:p14="http://schemas.microsoft.com/office/powerpoint/2010/main" val="25412954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EF3549-B4A7-4275-BE5A-038A664D40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8616" y="1041616"/>
            <a:ext cx="4774767" cy="4774767"/>
          </a:xfrm>
        </p:spPr>
      </p:pic>
    </p:spTree>
    <p:extLst>
      <p:ext uri="{BB962C8B-B14F-4D97-AF65-F5344CB8AC3E}">
        <p14:creationId xmlns:p14="http://schemas.microsoft.com/office/powerpoint/2010/main" val="5261666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94648"/>
      </p:ext>
    </p:extLst>
  </p:cSld>
  <p:clrMapOvr>
    <a:masterClrMapping/>
  </p:clrMapOvr>
</p:sld>
</file>

<file path=ppt/theme/theme1.xml><?xml version="1.0" encoding="utf-8"?>
<a:theme xmlns:a="http://schemas.openxmlformats.org/drawingml/2006/main" name="Office Theme">
  <a:themeElements>
    <a:clrScheme name="SACO BLue">
      <a:dk1>
        <a:srgbClr val="276092"/>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28503</TotalTime>
  <Words>2009</Words>
  <Application>Microsoft Office PowerPoint</Application>
  <PresentationFormat>Widescreen</PresentationFormat>
  <Paragraphs>425</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Symbol</vt:lpstr>
      <vt:lpstr>Times New Roman</vt:lpstr>
      <vt:lpstr>Office Theme</vt:lpstr>
      <vt:lpstr>SACO PESP TRAINING FINANCIAL ACCOUNTING</vt:lpstr>
      <vt:lpstr> SESSIONS </vt:lpstr>
      <vt:lpstr> OBJECTIVES </vt:lpstr>
      <vt:lpstr>GENERAL LEDGER &amp; TRIAL BALANCE</vt:lpstr>
      <vt:lpstr>GENERAL LEDGER &amp; TRIAL BALANCE</vt:lpstr>
      <vt:lpstr>GENERAL LEDGER &amp; TRIAL BALANCE Cont.</vt:lpstr>
      <vt:lpstr>GENERAL LEDGER &amp; TRIAL BALANCE Cont.</vt:lpstr>
      <vt:lpstr>GENERAL LEDGER &amp; TRIAL BALANCE Cont.</vt:lpstr>
      <vt:lpstr>GENERAL LEDGER &amp; TRIAL BALANCE Cont.</vt:lpstr>
      <vt:lpstr>GENERAL LEDGER &amp; TRIAL BALANCE Cont.</vt:lpstr>
      <vt:lpstr>GENERAL LEDGER &amp; TRIAL BALANCE Cont.</vt:lpstr>
      <vt:lpstr>GENERAL LEDGER &amp; TRIAL BALANCE Cont.</vt:lpstr>
      <vt:lpstr>GENERAL LEDGER &amp; TRIAL BALANCE Cont.</vt:lpstr>
      <vt:lpstr>GENERAL LEDGER &amp; TRIAL BALANCE Cont.</vt:lpstr>
      <vt:lpstr>GENERAL LEDGER &amp; TRIAL BALANCE Cont.</vt:lpstr>
      <vt:lpstr>GENERAL LEDGER &amp; TRIAL BALANCE PRACTICE QUESTION </vt:lpstr>
      <vt:lpstr>PowerPoint Presentation</vt:lpstr>
      <vt:lpstr>VAT AND MARK-UP CALCULATIONS</vt:lpstr>
      <vt:lpstr>VAT AND MARK-UP CALCULATIONS Cont.</vt:lpstr>
      <vt:lpstr>VAT AND MARK-UP CALCULATIONS Cont.</vt:lpstr>
      <vt:lpstr>VAT AND MARK-UP CALCULATIONS Cont.</vt:lpstr>
      <vt:lpstr>VAT AND MARK-UP CALCULATIONS Cont.</vt:lpstr>
      <vt:lpstr>VAT AND MARK-UP CALCULATIONS Cont.</vt:lpstr>
      <vt:lpstr>COST PRICE, SELLING PRICE AND MARK-UPS</vt:lpstr>
      <vt:lpstr>COST PRICE, SELLING PRICE AND MARK-UPS</vt:lpstr>
      <vt:lpstr>VAT AND MARK-UP CALCULATIONS Cont.</vt:lpstr>
      <vt:lpstr>PowerPoint Presentation</vt:lpstr>
      <vt:lpstr>SIMPLE AND COMPOUND INTEREST</vt:lpstr>
      <vt:lpstr>SIMPLE AND COMPOUND INTEREST Cont.</vt:lpstr>
      <vt:lpstr>SIMPLE AND COMPOUND INTEREST Cont.</vt:lpstr>
      <vt:lpstr>SIMPLE AND COMPOUND INTEREST Cont.</vt:lpstr>
      <vt:lpstr>SIMPLE AND COMPOUND INTEREST Cont.</vt:lpstr>
      <vt:lpstr>SIMPLE AND COMPOUND INTEREST Cont.</vt:lpstr>
      <vt:lpstr>SIMPLE AND COMPOUND INTEREST Cont.</vt:lpstr>
      <vt:lpstr>SIMPLE AND COMPOUND INTEREST Cont.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Sterley</dc:creator>
  <cp:lastModifiedBy>Van Der Ross, Bradley (Mr) (2nd Avenue Campus)</cp:lastModifiedBy>
  <cp:revision>325</cp:revision>
  <dcterms:created xsi:type="dcterms:W3CDTF">2017-03-28T12:48:51Z</dcterms:created>
  <dcterms:modified xsi:type="dcterms:W3CDTF">2021-10-20T06:53:06Z</dcterms:modified>
</cp:coreProperties>
</file>